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85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032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0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64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21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3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45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5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472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67E7-8CC8-45C7-B644-FCEEBD9DAAEA}" type="datetimeFigureOut">
              <a:rPr lang="en-US" smtClean="0"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241B8-5460-4ACA-A7D1-F8FF8609D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464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12763"/>
            <a:ext cx="9144000" cy="15598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Topics you need to know for this question: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Kinematic equations</a:t>
            </a:r>
          </a:p>
          <a:p>
            <a:pPr marL="457200" indent="-457200">
              <a:buAutoNum type="arabicPeriod"/>
            </a:pPr>
            <a:r>
              <a:rPr lang="en-US" dirty="0" smtClean="0"/>
              <a:t>Rotational motion equation</a:t>
            </a:r>
          </a:p>
          <a:p>
            <a:pPr marL="457200" indent="-457200">
              <a:buAutoNum type="arabicPeriod"/>
            </a:pPr>
            <a:r>
              <a:rPr lang="en-US" smtClean="0"/>
              <a:t>Projectile motion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96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35280"/>
            <a:ext cx="10515600" cy="584168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A </a:t>
            </a:r>
            <a:r>
              <a:rPr lang="en-US" dirty="0"/>
              <a:t>Baseball is thrown up into the air at an angle of 30 from a height of .5 m with an initial velocity of </a:t>
            </a:r>
            <a:r>
              <a:rPr lang="en-US" dirty="0" smtClean="0"/>
              <a:t>48m/s. There </a:t>
            </a:r>
            <a:r>
              <a:rPr lang="en-US" dirty="0"/>
              <a:t>is a bullseye 45m away.</a:t>
            </a:r>
          </a:p>
          <a:p>
            <a:r>
              <a:rPr lang="en-US" dirty="0"/>
              <a:t>What is the </a:t>
            </a:r>
            <a:r>
              <a:rPr lang="en-US" dirty="0" err="1"/>
              <a:t>Vxi</a:t>
            </a:r>
            <a:r>
              <a:rPr lang="en-US" dirty="0"/>
              <a:t>? </a:t>
            </a:r>
            <a:r>
              <a:rPr lang="en-US" dirty="0" err="1"/>
              <a:t>Vyi</a:t>
            </a:r>
            <a:r>
              <a:rPr lang="en-US" dirty="0"/>
              <a:t>?</a:t>
            </a:r>
          </a:p>
          <a:p>
            <a:r>
              <a:rPr lang="en-US" dirty="0" err="1"/>
              <a:t>Vxf</a:t>
            </a:r>
            <a:r>
              <a:rPr lang="en-US" dirty="0"/>
              <a:t> @ bullseye? </a:t>
            </a:r>
            <a:r>
              <a:rPr lang="en-US" dirty="0" err="1"/>
              <a:t>Vyf</a:t>
            </a:r>
            <a:r>
              <a:rPr lang="en-US" dirty="0"/>
              <a:t> @ bullseye?</a:t>
            </a:r>
          </a:p>
          <a:p>
            <a:r>
              <a:rPr lang="en-US" dirty="0"/>
              <a:t>Resultant </a:t>
            </a:r>
            <a:r>
              <a:rPr lang="en-US" dirty="0" err="1"/>
              <a:t>Vf</a:t>
            </a:r>
            <a:r>
              <a:rPr lang="en-US" dirty="0"/>
              <a:t>?</a:t>
            </a:r>
          </a:p>
          <a:p>
            <a:r>
              <a:rPr lang="en-US" dirty="0"/>
              <a:t>Resultant angle?</a:t>
            </a:r>
          </a:p>
          <a:p>
            <a:pPr marL="0" indent="0">
              <a:buNone/>
            </a:pPr>
            <a:r>
              <a:rPr lang="en-US" dirty="0" smtClean="0"/>
              <a:t>2. If </a:t>
            </a:r>
            <a:r>
              <a:rPr lang="en-US" dirty="0"/>
              <a:t>the baseball hits the bullseye in the center and if the radius of the bullseye is .25m how high is the top of the bullseye?</a:t>
            </a:r>
          </a:p>
          <a:p>
            <a:pPr marL="0" indent="0">
              <a:buNone/>
            </a:pPr>
            <a:r>
              <a:rPr lang="en-US" dirty="0" smtClean="0"/>
              <a:t>3. In the center of the bullseye there is a bucket attached to a string, allowing the baseball to continue in a circular path of radius .5m.</a:t>
            </a:r>
          </a:p>
          <a:p>
            <a:r>
              <a:rPr lang="en-US" dirty="0" smtClean="0"/>
              <a:t>When the .35kg baseball hits the bullseye/bucket it begins traveling in the .5m radius circular path at the same final velocity it had when it hit.</a:t>
            </a:r>
          </a:p>
          <a:p>
            <a:r>
              <a:rPr lang="en-US" dirty="0" smtClean="0"/>
              <a:t>What is the </a:t>
            </a:r>
            <a:r>
              <a:rPr lang="en-US" dirty="0" err="1" smtClean="0"/>
              <a:t>Fcent</a:t>
            </a:r>
            <a:r>
              <a:rPr lang="en-US" dirty="0" smtClean="0"/>
              <a:t> on the baseball?</a:t>
            </a:r>
          </a:p>
          <a:p>
            <a:r>
              <a:rPr lang="en-US" dirty="0" smtClean="0"/>
              <a:t>Assuming the baseball is swinging vertically, what is the tension in the string at the bottom of the loop?</a:t>
            </a:r>
          </a:p>
          <a:p>
            <a:r>
              <a:rPr lang="en-US" dirty="0" smtClean="0"/>
              <a:t>What is the tension in the string at an angle of 20 degrees up from the bottom of its path?</a:t>
            </a:r>
          </a:p>
          <a:p>
            <a:r>
              <a:rPr lang="en-US" dirty="0" smtClean="0"/>
              <a:t>120 degrees from the bottom?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22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219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Topics you need to know for this question:</vt:lpstr>
      <vt:lpstr>PowerPoint Presentation</vt:lpstr>
    </vt:vector>
  </TitlesOfParts>
  <Company>Alpine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JARED HAMMER</dc:creator>
  <cp:lastModifiedBy>JARED HAMMER</cp:lastModifiedBy>
  <cp:revision>3</cp:revision>
  <dcterms:created xsi:type="dcterms:W3CDTF">2018-04-12T15:09:57Z</dcterms:created>
  <dcterms:modified xsi:type="dcterms:W3CDTF">2018-04-13T20:41:49Z</dcterms:modified>
</cp:coreProperties>
</file>