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70" r:id="rId3"/>
    <p:sldId id="256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5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E802F-06BB-442D-8677-717D2D4480D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3704-1DCE-42E2-9C71-B0C8C531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73704-1DCE-42E2-9C71-B0C8C53109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4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0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18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60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6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1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4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3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42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BB95DE-B457-4DB3-8B66-F9B2DBAE6EE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5CA8D6-1DF5-49A0-8444-79C8832C5A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CA94-A77F-47CE-AF2A-86739D4CFFF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1C53-714E-45A7-AE50-8678974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4" y="2049379"/>
            <a:ext cx="3771900" cy="356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55463" y="4321799"/>
            <a:ext cx="3771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6245" y="1978649"/>
            <a:ext cx="0" cy="3667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470" y="1978648"/>
            <a:ext cx="564578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V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(m)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5285" y="1259517"/>
            <a:ext cx="1850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Bell Ringer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34" y="2120110"/>
            <a:ext cx="3771900" cy="356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226293" y="4392530"/>
            <a:ext cx="3771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47075" y="2049380"/>
            <a:ext cx="0" cy="3667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86300" y="2049379"/>
            <a:ext cx="5565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(m)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34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/>
          <a:lstStyle/>
          <a:p>
            <a:r>
              <a:rPr lang="en-US" dirty="0" smtClean="0"/>
              <a:t>Battle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Jane is driving down the road in her school bus at 42 m/s when she notices a flock of baby ducks trying to cross the road 85 m ahead of the bus. She immediately slams on the brakes, giving the bus an acceleration of 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 2.5 m/s</a:t>
            </a:r>
            <a:r>
              <a:rPr lang="en-US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962400"/>
            <a:ext cx="655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Prove whether or not the baby ducks will live to see another day……</a:t>
            </a:r>
            <a:endParaRPr lang="en-US" dirty="0"/>
          </a:p>
        </p:txBody>
      </p:sp>
      <p:pic>
        <p:nvPicPr>
          <p:cNvPr id="22530" name="Picture 2" descr="http://laurelwoodbooks.com/images/Magic%20School%20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1478979" cy="1143000"/>
          </a:xfrm>
          <a:prstGeom prst="rect">
            <a:avLst/>
          </a:prstGeom>
          <a:noFill/>
        </p:spPr>
      </p:pic>
      <p:pic>
        <p:nvPicPr>
          <p:cNvPr id="22532" name="Picture 4" descr="http://t2.gstatic.com/images?q=tbn:ANd9GcRrrO_EZ1w0XfndmWnxg8-juOJopdRA4t-nNMnEpiC64RxXo6srBZvr-J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3600" y="2514600"/>
            <a:ext cx="508000" cy="762000"/>
          </a:xfrm>
          <a:prstGeom prst="rect">
            <a:avLst/>
          </a:prstGeom>
          <a:noFill/>
        </p:spPr>
      </p:pic>
      <p:pic>
        <p:nvPicPr>
          <p:cNvPr id="22534" name="Picture 6" descr="http://t3.gstatic.com/images?q=tbn:ANd9GcTThkObzYx5rrjf3tDaXxJbuo8TwIiy2mb6VR6dwqztIIte7sY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2590800"/>
            <a:ext cx="2035037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36273" y="4300716"/>
            <a:ext cx="1219200" cy="2523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42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= -2.5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=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953000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 ½ (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+ v</a:t>
            </a:r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)t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419600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1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at + v</a:t>
            </a:r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43600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 v</a:t>
            </a:r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+ 2a(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x</a:t>
            </a:r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486400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1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+ ½at</a:t>
            </a:r>
            <a:r>
              <a:rPr lang="en-US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24600"/>
            <a:ext cx="2362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4572000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 v</a:t>
            </a:r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+ 2a(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x</a:t>
            </a:r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5105400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 = 42</a:t>
            </a:r>
            <a:r>
              <a:rPr lang="en-US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+ 2 (-2.5) (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– 0)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5562600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-1764 = -5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6035933"/>
            <a:ext cx="127951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352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6" name="Picture 8" descr="http://images1.wikia.nocookie.net/__cb20090420224507/uncyclopedia/images/f/f9/Sad_Fac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486400"/>
            <a:ext cx="1285875" cy="1371600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>
            <a:off x="2209800" y="2971800"/>
            <a:ext cx="762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71800" y="28194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42 m/s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52600" y="3810000"/>
            <a:ext cx="487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86200" y="3505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85 m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2511" y="2895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a=-2.5 m/s</a:t>
            </a:r>
            <a:r>
              <a:rPr lang="en-US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5097E-6 L 0.66076 0.0055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9" grpId="0" build="allAtOnce"/>
      <p:bldP spid="10" grpId="0"/>
      <p:bldP spid="11" grpId="0"/>
      <p:bldP spid="12" grpId="0" build="allAtOnce"/>
      <p:bldP spid="15" grpId="0" animBg="1"/>
      <p:bldP spid="16" grpId="0"/>
      <p:bldP spid="17" grpId="0" build="allAtOnce"/>
      <p:bldP spid="18" grpId="0" build="allAtOnce"/>
      <p:bldP spid="19" grpId="0" build="allAtOnce" animBg="1"/>
      <p:bldP spid="21" grpId="0" animBg="1"/>
      <p:bldP spid="22" grpId="0" build="allAtOnce"/>
      <p:bldP spid="25" grpId="0" build="allAtOnce"/>
      <p:bldP spid="2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559" y="117765"/>
            <a:ext cx="2542309" cy="1143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55" y="1277304"/>
            <a:ext cx="582350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68664" y="4731781"/>
            <a:ext cx="66236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 (s)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165" y="2657475"/>
            <a:ext cx="263483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the object is begins at a position of zero, what will its final displacement be?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60045" y="4706305"/>
            <a:ext cx="60703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92210" y="1277305"/>
            <a:ext cx="2489" cy="5943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57165" y="2095811"/>
            <a:ext cx="10572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dirty="0" smtClean="0"/>
              <a:t> (m/s)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94699" y="3944305"/>
            <a:ext cx="127905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05504" y="2648903"/>
            <a:ext cx="1024450" cy="12954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70944" y="2639378"/>
            <a:ext cx="133061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760045" y="3906205"/>
            <a:ext cx="87765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73755" y="3906205"/>
            <a:ext cx="87765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28660" y="2601278"/>
            <a:ext cx="87765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21504" y="2572703"/>
            <a:ext cx="87765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67000" y="4962613"/>
            <a:ext cx="14542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m/s for 5 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3022200"/>
            <a:ext cx="14542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m/s for 5 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40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7157" y="4419600"/>
            <a:ext cx="1675385" cy="2523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3 m/s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8 m/s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= 5/4 m/s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= 4s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080" y="4136109"/>
                <a:ext cx="240572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" y="4136109"/>
                <a:ext cx="2405723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6720" y="4887978"/>
                <a:ext cx="218874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8+3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0" y="4887978"/>
                <a:ext cx="2188741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9464" y="5738023"/>
                <a:ext cx="1560235" cy="49128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=22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64" y="5738023"/>
                <a:ext cx="1560235" cy="491288"/>
              </a:xfrm>
              <a:prstGeom prst="rect">
                <a:avLst/>
              </a:prstGeom>
              <a:blipFill rotWithShape="1">
                <a:blip r:embed="rId5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974052" y="5767646"/>
            <a:ext cx="205697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15m + 40m + 22m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77m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94214" y="4417621"/>
            <a:ext cx="1675385" cy="2523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=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/>
          <a:lstStyle/>
          <a:p>
            <a:r>
              <a:rPr lang="en-US" dirty="0" smtClean="0"/>
              <a:t>Battle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3982" cy="2286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Jimmy and Jane are in a race. Jane is 100 m from the finish line running at a constant rate of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2.3 m/s</a:t>
            </a:r>
            <a:r>
              <a:rPr lang="en-US" sz="2800" dirty="0" smtClean="0"/>
              <a:t>. Jimmy is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140 m</a:t>
            </a:r>
            <a:r>
              <a:rPr lang="en-US" sz="2800" dirty="0" smtClean="0"/>
              <a:t> from the finish line and running at a rate of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 m/s</a:t>
            </a:r>
            <a:r>
              <a:rPr lang="en-US" sz="2800" dirty="0" smtClean="0"/>
              <a:t>. What would Jimmy’s acceleration need to be in order cross at the same time as Jane?</a:t>
            </a:r>
            <a:endParaRPr lang="en-US" sz="2800" dirty="0"/>
          </a:p>
        </p:txBody>
      </p:sp>
      <p:pic>
        <p:nvPicPr>
          <p:cNvPr id="4" name="Picture 2" descr="http://t2.gstatic.com/images?q=tbn:ANd9GcQlbfHJub4chkdeHqSkRuo1C5DDIkEdDFwVlMV4zCHbWGuxun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2800"/>
            <a:ext cx="456612" cy="609600"/>
          </a:xfrm>
          <a:prstGeom prst="rect">
            <a:avLst/>
          </a:prstGeom>
          <a:noFill/>
        </p:spPr>
      </p:pic>
      <p:pic>
        <p:nvPicPr>
          <p:cNvPr id="5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424200" cy="541441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743200" y="4114800"/>
            <a:ext cx="5029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://t1.gstatic.com/images?q=tbn:ANd9GcSyKLyVK1TkaH60p3KjobFJoT0EHQc2qVlRd_P34HFMScAPto0b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8654" y="3276600"/>
            <a:ext cx="1275346" cy="9144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1143000" y="4343400"/>
            <a:ext cx="6629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3810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038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140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895600" y="3581400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295400" y="3581400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2.3 m/s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3276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m/s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3998" y="4482965"/>
            <a:ext cx="147829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 Jane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40 m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140 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2.3 m/s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2.3 m/s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= 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=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65" y="4405691"/>
            <a:ext cx="136133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 Jimmy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140 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= 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=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1228" y="4539550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2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x</a:t>
            </a:r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11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+ ½at</a:t>
            </a:r>
            <a:r>
              <a:rPr lang="en-US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3628" y="4996750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140 = 40 + 2.3t + 0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42228" y="537775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2.3t = 100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8428" y="560635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 = 43.5 s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204692" y="5562416"/>
            <a:ext cx="6890878" cy="1447344"/>
          </a:xfrm>
          <a:custGeom>
            <a:avLst/>
            <a:gdLst>
              <a:gd name="connsiteX0" fmla="*/ 6427239 w 6890878"/>
              <a:gd name="connsiteY0" fmla="*/ 478223 h 1447344"/>
              <a:gd name="connsiteX1" fmla="*/ 6530270 w 6890878"/>
              <a:gd name="connsiteY1" fmla="*/ 465344 h 1447344"/>
              <a:gd name="connsiteX2" fmla="*/ 6607543 w 6890878"/>
              <a:gd name="connsiteY2" fmla="*/ 452465 h 1447344"/>
              <a:gd name="connsiteX3" fmla="*/ 6736332 w 6890878"/>
              <a:gd name="connsiteY3" fmla="*/ 439586 h 1447344"/>
              <a:gd name="connsiteX4" fmla="*/ 6852241 w 6890878"/>
              <a:gd name="connsiteY4" fmla="*/ 388071 h 1447344"/>
              <a:gd name="connsiteX5" fmla="*/ 6890878 w 6890878"/>
              <a:gd name="connsiteY5" fmla="*/ 310797 h 1447344"/>
              <a:gd name="connsiteX6" fmla="*/ 6865120 w 6890878"/>
              <a:gd name="connsiteY6" fmla="*/ 220645 h 1447344"/>
              <a:gd name="connsiteX7" fmla="*/ 6826484 w 6890878"/>
              <a:gd name="connsiteY7" fmla="*/ 194887 h 1447344"/>
              <a:gd name="connsiteX8" fmla="*/ 6749210 w 6890878"/>
              <a:gd name="connsiteY8" fmla="*/ 143372 h 1447344"/>
              <a:gd name="connsiteX9" fmla="*/ 6066630 w 6890878"/>
              <a:gd name="connsiteY9" fmla="*/ 130493 h 1447344"/>
              <a:gd name="connsiteX10" fmla="*/ 5989357 w 6890878"/>
              <a:gd name="connsiteY10" fmla="*/ 156251 h 1447344"/>
              <a:gd name="connsiteX11" fmla="*/ 5963599 w 6890878"/>
              <a:gd name="connsiteY11" fmla="*/ 194887 h 1447344"/>
              <a:gd name="connsiteX12" fmla="*/ 5976478 w 6890878"/>
              <a:gd name="connsiteY12" fmla="*/ 297918 h 1447344"/>
              <a:gd name="connsiteX13" fmla="*/ 6015115 w 6890878"/>
              <a:gd name="connsiteY13" fmla="*/ 388071 h 1447344"/>
              <a:gd name="connsiteX14" fmla="*/ 6053751 w 6890878"/>
              <a:gd name="connsiteY14" fmla="*/ 426707 h 1447344"/>
              <a:gd name="connsiteX15" fmla="*/ 6324208 w 6890878"/>
              <a:gd name="connsiteY15" fmla="*/ 439586 h 1447344"/>
              <a:gd name="connsiteX16" fmla="*/ 6337086 w 6890878"/>
              <a:gd name="connsiteY16" fmla="*/ 478223 h 1447344"/>
              <a:gd name="connsiteX17" fmla="*/ 6311329 w 6890878"/>
              <a:gd name="connsiteY17" fmla="*/ 684285 h 1447344"/>
              <a:gd name="connsiteX18" fmla="*/ 6285571 w 6890878"/>
              <a:gd name="connsiteY18" fmla="*/ 722921 h 1447344"/>
              <a:gd name="connsiteX19" fmla="*/ 6246934 w 6890878"/>
              <a:gd name="connsiteY19" fmla="*/ 761558 h 1447344"/>
              <a:gd name="connsiteX20" fmla="*/ 6208298 w 6890878"/>
              <a:gd name="connsiteY20" fmla="*/ 787316 h 1447344"/>
              <a:gd name="connsiteX21" fmla="*/ 6156782 w 6890878"/>
              <a:gd name="connsiteY21" fmla="*/ 800195 h 1447344"/>
              <a:gd name="connsiteX22" fmla="*/ 6118146 w 6890878"/>
              <a:gd name="connsiteY22" fmla="*/ 825952 h 1447344"/>
              <a:gd name="connsiteX23" fmla="*/ 6040872 w 6890878"/>
              <a:gd name="connsiteY23" fmla="*/ 851710 h 1447344"/>
              <a:gd name="connsiteX24" fmla="*/ 5924963 w 6890878"/>
              <a:gd name="connsiteY24" fmla="*/ 903226 h 1447344"/>
              <a:gd name="connsiteX25" fmla="*/ 5770416 w 6890878"/>
              <a:gd name="connsiteY25" fmla="*/ 967620 h 1447344"/>
              <a:gd name="connsiteX26" fmla="*/ 5693143 w 6890878"/>
              <a:gd name="connsiteY26" fmla="*/ 993378 h 1447344"/>
              <a:gd name="connsiteX27" fmla="*/ 5371171 w 6890878"/>
              <a:gd name="connsiteY27" fmla="*/ 1019135 h 1447344"/>
              <a:gd name="connsiteX28" fmla="*/ 5229503 w 6890878"/>
              <a:gd name="connsiteY28" fmla="*/ 1057772 h 1447344"/>
              <a:gd name="connsiteX29" fmla="*/ 5190867 w 6890878"/>
              <a:gd name="connsiteY29" fmla="*/ 1070651 h 1447344"/>
              <a:gd name="connsiteX30" fmla="*/ 5023441 w 6890878"/>
              <a:gd name="connsiteY30" fmla="*/ 1083530 h 1447344"/>
              <a:gd name="connsiteX31" fmla="*/ 4830258 w 6890878"/>
              <a:gd name="connsiteY31" fmla="*/ 1109287 h 1447344"/>
              <a:gd name="connsiteX32" fmla="*/ 3104489 w 6890878"/>
              <a:gd name="connsiteY32" fmla="*/ 1147924 h 1447344"/>
              <a:gd name="connsiteX33" fmla="*/ 3027216 w 6890878"/>
              <a:gd name="connsiteY33" fmla="*/ 1160803 h 1447344"/>
              <a:gd name="connsiteX34" fmla="*/ 2911306 w 6890878"/>
              <a:gd name="connsiteY34" fmla="*/ 1199440 h 1447344"/>
              <a:gd name="connsiteX35" fmla="*/ 2846912 w 6890878"/>
              <a:gd name="connsiteY35" fmla="*/ 1225197 h 1447344"/>
              <a:gd name="connsiteX36" fmla="*/ 1855239 w 6890878"/>
              <a:gd name="connsiteY36" fmla="*/ 1250955 h 1447344"/>
              <a:gd name="connsiteX37" fmla="*/ 322653 w 6890878"/>
              <a:gd name="connsiteY37" fmla="*/ 1238076 h 1447344"/>
              <a:gd name="connsiteX38" fmla="*/ 168106 w 6890878"/>
              <a:gd name="connsiteY38" fmla="*/ 1212318 h 1447344"/>
              <a:gd name="connsiteX39" fmla="*/ 155227 w 6890878"/>
              <a:gd name="connsiteY39" fmla="*/ 1173682 h 1447344"/>
              <a:gd name="connsiteX40" fmla="*/ 103712 w 6890878"/>
              <a:gd name="connsiteY40" fmla="*/ 1096409 h 1447344"/>
              <a:gd name="connsiteX41" fmla="*/ 90833 w 6890878"/>
              <a:gd name="connsiteY41" fmla="*/ 1057772 h 1447344"/>
              <a:gd name="connsiteX42" fmla="*/ 26439 w 6890878"/>
              <a:gd name="connsiteY42" fmla="*/ 1135045 h 1447344"/>
              <a:gd name="connsiteX43" fmla="*/ 13560 w 6890878"/>
              <a:gd name="connsiteY43" fmla="*/ 1173682 h 1447344"/>
              <a:gd name="connsiteX44" fmla="*/ 296895 w 6890878"/>
              <a:gd name="connsiteY44" fmla="*/ 1147924 h 1447344"/>
              <a:gd name="connsiteX45" fmla="*/ 219622 w 6890878"/>
              <a:gd name="connsiteY45" fmla="*/ 1083530 h 1447344"/>
              <a:gd name="connsiteX46" fmla="*/ 193864 w 6890878"/>
              <a:gd name="connsiteY46" fmla="*/ 1044893 h 1447344"/>
              <a:gd name="connsiteX47" fmla="*/ 155227 w 6890878"/>
              <a:gd name="connsiteY47" fmla="*/ 1032014 h 1447344"/>
              <a:gd name="connsiteX48" fmla="*/ 65075 w 6890878"/>
              <a:gd name="connsiteY48" fmla="*/ 1057772 h 14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890878" h="1447344">
                <a:moveTo>
                  <a:pt x="6427239" y="478223"/>
                </a:moveTo>
                <a:lnTo>
                  <a:pt x="6530270" y="465344"/>
                </a:lnTo>
                <a:cubicBezTo>
                  <a:pt x="6556121" y="461651"/>
                  <a:pt x="6581632" y="455704"/>
                  <a:pt x="6607543" y="452465"/>
                </a:cubicBezTo>
                <a:cubicBezTo>
                  <a:pt x="6650354" y="447114"/>
                  <a:pt x="6693402" y="443879"/>
                  <a:pt x="6736332" y="439586"/>
                </a:cubicBezTo>
                <a:cubicBezTo>
                  <a:pt x="6828289" y="408933"/>
                  <a:pt x="6791014" y="428889"/>
                  <a:pt x="6852241" y="388071"/>
                </a:cubicBezTo>
                <a:cubicBezTo>
                  <a:pt x="6865264" y="368536"/>
                  <a:pt x="6890878" y="337458"/>
                  <a:pt x="6890878" y="310797"/>
                </a:cubicBezTo>
                <a:cubicBezTo>
                  <a:pt x="6890878" y="308483"/>
                  <a:pt x="6871193" y="228236"/>
                  <a:pt x="6865120" y="220645"/>
                </a:cubicBezTo>
                <a:cubicBezTo>
                  <a:pt x="6855451" y="208558"/>
                  <a:pt x="6838375" y="204796"/>
                  <a:pt x="6826484" y="194887"/>
                </a:cubicBezTo>
                <a:cubicBezTo>
                  <a:pt x="6762171" y="141293"/>
                  <a:pt x="6817109" y="166005"/>
                  <a:pt x="6749210" y="143372"/>
                </a:cubicBezTo>
                <a:cubicBezTo>
                  <a:pt x="6534158" y="0"/>
                  <a:pt x="6695313" y="96813"/>
                  <a:pt x="6066630" y="130493"/>
                </a:cubicBezTo>
                <a:cubicBezTo>
                  <a:pt x="6039518" y="131945"/>
                  <a:pt x="5989357" y="156251"/>
                  <a:pt x="5989357" y="156251"/>
                </a:cubicBezTo>
                <a:cubicBezTo>
                  <a:pt x="5980771" y="169130"/>
                  <a:pt x="5965000" y="179472"/>
                  <a:pt x="5963599" y="194887"/>
                </a:cubicBezTo>
                <a:cubicBezTo>
                  <a:pt x="5960465" y="229356"/>
                  <a:pt x="5970788" y="263778"/>
                  <a:pt x="5976478" y="297918"/>
                </a:cubicBezTo>
                <a:cubicBezTo>
                  <a:pt x="5983638" y="340878"/>
                  <a:pt x="5987823" y="355320"/>
                  <a:pt x="6015115" y="388071"/>
                </a:cubicBezTo>
                <a:cubicBezTo>
                  <a:pt x="6026775" y="402063"/>
                  <a:pt x="6035786" y="423713"/>
                  <a:pt x="6053751" y="426707"/>
                </a:cubicBezTo>
                <a:cubicBezTo>
                  <a:pt x="6142778" y="441545"/>
                  <a:pt x="6234056" y="435293"/>
                  <a:pt x="6324208" y="439586"/>
                </a:cubicBezTo>
                <a:cubicBezTo>
                  <a:pt x="6328501" y="452465"/>
                  <a:pt x="6337086" y="464647"/>
                  <a:pt x="6337086" y="478223"/>
                </a:cubicBezTo>
                <a:cubicBezTo>
                  <a:pt x="6337086" y="505262"/>
                  <a:pt x="6338532" y="629879"/>
                  <a:pt x="6311329" y="684285"/>
                </a:cubicBezTo>
                <a:cubicBezTo>
                  <a:pt x="6304407" y="698129"/>
                  <a:pt x="6295480" y="711030"/>
                  <a:pt x="6285571" y="722921"/>
                </a:cubicBezTo>
                <a:cubicBezTo>
                  <a:pt x="6273911" y="736913"/>
                  <a:pt x="6260926" y="749898"/>
                  <a:pt x="6246934" y="761558"/>
                </a:cubicBezTo>
                <a:cubicBezTo>
                  <a:pt x="6235043" y="771467"/>
                  <a:pt x="6222525" y="781219"/>
                  <a:pt x="6208298" y="787316"/>
                </a:cubicBezTo>
                <a:cubicBezTo>
                  <a:pt x="6192029" y="794289"/>
                  <a:pt x="6173954" y="795902"/>
                  <a:pt x="6156782" y="800195"/>
                </a:cubicBezTo>
                <a:cubicBezTo>
                  <a:pt x="6143903" y="808781"/>
                  <a:pt x="6132290" y="819666"/>
                  <a:pt x="6118146" y="825952"/>
                </a:cubicBezTo>
                <a:cubicBezTo>
                  <a:pt x="6093335" y="836979"/>
                  <a:pt x="6040872" y="851710"/>
                  <a:pt x="6040872" y="851710"/>
                </a:cubicBezTo>
                <a:cubicBezTo>
                  <a:pt x="5927232" y="927472"/>
                  <a:pt x="6108860" y="811278"/>
                  <a:pt x="5924963" y="903226"/>
                </a:cubicBezTo>
                <a:cubicBezTo>
                  <a:pt x="5757956" y="986729"/>
                  <a:pt x="5881376" y="934332"/>
                  <a:pt x="5770416" y="967620"/>
                </a:cubicBezTo>
                <a:cubicBezTo>
                  <a:pt x="5744410" y="975422"/>
                  <a:pt x="5720183" y="990920"/>
                  <a:pt x="5693143" y="993378"/>
                </a:cubicBezTo>
                <a:cubicBezTo>
                  <a:pt x="5491468" y="1011711"/>
                  <a:pt x="5598772" y="1002878"/>
                  <a:pt x="5371171" y="1019135"/>
                </a:cubicBezTo>
                <a:cubicBezTo>
                  <a:pt x="5205393" y="1074395"/>
                  <a:pt x="5375134" y="1021364"/>
                  <a:pt x="5229503" y="1057772"/>
                </a:cubicBezTo>
                <a:cubicBezTo>
                  <a:pt x="5216333" y="1061065"/>
                  <a:pt x="5204338" y="1068967"/>
                  <a:pt x="5190867" y="1070651"/>
                </a:cubicBezTo>
                <a:cubicBezTo>
                  <a:pt x="5135326" y="1077594"/>
                  <a:pt x="5079096" y="1077567"/>
                  <a:pt x="5023441" y="1083530"/>
                </a:cubicBezTo>
                <a:cubicBezTo>
                  <a:pt x="4958847" y="1090451"/>
                  <a:pt x="4894652" y="1100701"/>
                  <a:pt x="4830258" y="1109287"/>
                </a:cubicBezTo>
                <a:cubicBezTo>
                  <a:pt x="4323185" y="1447344"/>
                  <a:pt x="4825286" y="1122803"/>
                  <a:pt x="3104489" y="1147924"/>
                </a:cubicBezTo>
                <a:cubicBezTo>
                  <a:pt x="3078379" y="1148305"/>
                  <a:pt x="3052974" y="1156510"/>
                  <a:pt x="3027216" y="1160803"/>
                </a:cubicBezTo>
                <a:cubicBezTo>
                  <a:pt x="2952084" y="1210891"/>
                  <a:pt x="3028760" y="1167407"/>
                  <a:pt x="2911306" y="1199440"/>
                </a:cubicBezTo>
                <a:cubicBezTo>
                  <a:pt x="2889002" y="1205523"/>
                  <a:pt x="2868558" y="1217080"/>
                  <a:pt x="2846912" y="1225197"/>
                </a:cubicBezTo>
                <a:cubicBezTo>
                  <a:pt x="2546061" y="1338014"/>
                  <a:pt x="1904702" y="1250287"/>
                  <a:pt x="1855239" y="1250955"/>
                </a:cubicBezTo>
                <a:lnTo>
                  <a:pt x="322653" y="1238076"/>
                </a:lnTo>
                <a:cubicBezTo>
                  <a:pt x="270440" y="1236880"/>
                  <a:pt x="168106" y="1212318"/>
                  <a:pt x="168106" y="1212318"/>
                </a:cubicBezTo>
                <a:cubicBezTo>
                  <a:pt x="163813" y="1199439"/>
                  <a:pt x="161820" y="1185549"/>
                  <a:pt x="155227" y="1173682"/>
                </a:cubicBezTo>
                <a:cubicBezTo>
                  <a:pt x="140193" y="1146621"/>
                  <a:pt x="103712" y="1096409"/>
                  <a:pt x="103712" y="1096409"/>
                </a:cubicBezTo>
                <a:cubicBezTo>
                  <a:pt x="99419" y="1083530"/>
                  <a:pt x="104003" y="1061065"/>
                  <a:pt x="90833" y="1057772"/>
                </a:cubicBezTo>
                <a:cubicBezTo>
                  <a:pt x="58999" y="1049814"/>
                  <a:pt x="30867" y="1124713"/>
                  <a:pt x="26439" y="1135045"/>
                </a:cubicBezTo>
                <a:cubicBezTo>
                  <a:pt x="21091" y="1147523"/>
                  <a:pt x="0" y="1173036"/>
                  <a:pt x="13560" y="1173682"/>
                </a:cubicBezTo>
                <a:cubicBezTo>
                  <a:pt x="108287" y="1178193"/>
                  <a:pt x="202450" y="1156510"/>
                  <a:pt x="296895" y="1147924"/>
                </a:cubicBezTo>
                <a:cubicBezTo>
                  <a:pt x="258905" y="1122597"/>
                  <a:pt x="250610" y="1120716"/>
                  <a:pt x="219622" y="1083530"/>
                </a:cubicBezTo>
                <a:cubicBezTo>
                  <a:pt x="209713" y="1071639"/>
                  <a:pt x="205951" y="1054562"/>
                  <a:pt x="193864" y="1044893"/>
                </a:cubicBezTo>
                <a:cubicBezTo>
                  <a:pt x="183263" y="1036412"/>
                  <a:pt x="168106" y="1036307"/>
                  <a:pt x="155227" y="1032014"/>
                </a:cubicBezTo>
                <a:cubicBezTo>
                  <a:pt x="71965" y="1045891"/>
                  <a:pt x="96419" y="1026428"/>
                  <a:pt x="65075" y="1057772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1055" y="4585855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2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x</a:t>
            </a:r>
            <a:r>
              <a:rPr lang="en-US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11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+ ½at</a:t>
            </a:r>
            <a:r>
              <a:rPr lang="en-US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2455" y="5271655"/>
            <a:ext cx="340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140 = 0 + 3 (43.5) + ½a(43.5)</a:t>
            </a:r>
            <a:r>
              <a:rPr lang="en-US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7255" y="565265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140 – 130.5 =  946 a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8255" y="6033655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 = 0.01 m/s</a:t>
            </a:r>
            <a:r>
              <a:rPr lang="en-US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03704E-6 C 0.11944 0.00163 0.21823 0.00371 0.33785 0.00209 C 0.40017 -0.01527 0.51389 -0.00046 0.58333 0.00209 C 0.59705 0.00325 0.6118 0.00626 0.62569 0.00626 " pathEditMode="relative" ptsTypes="fffA">
                                      <p:cBhvr>
                                        <p:cTn id="1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0.09063 -0.01389 0.17795 0.00116 0.26667 0.00602 C 0.3 0.00486 0.31493 0.0037 0.34254 -0.00185 C 0.35434 -0.00741 0.36702 -0.00856 0.37882 -0.01412 C 0.40052 -0.01343 0.42222 -0.01319 0.44392 -0.01204 C 0.45156 -0.01157 0.46649 -0.00602 0.46649 -0.00602 C 0.5467 -0.00764 0.62622 -0.01157 0.70608 -0.0162 C 0.72639 -0.01481 0.74375 -0.01227 0.76372 -0.00995 C 0.77136 -0.00694 0.78004 -0.00394 0.78802 -0.00394 " pathEditMode="relative" ptsTypes="ffffffffA">
                                      <p:cBhvr>
                                        <p:cTn id="1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animBg="1"/>
      <p:bldP spid="14" grpId="0" animBg="1"/>
      <p:bldP spid="15" grpId="0" build="allAtOnce"/>
      <p:bldP spid="16" grpId="0" build="allAtOnce"/>
      <p:bldP spid="17" grpId="0" build="allAtOnce" animBg="1"/>
      <p:bldP spid="18" grpId="0" build="allAtOnce" animBg="1"/>
      <p:bldP spid="19" grpId="0" build="allAtOnce"/>
      <p:bldP spid="20" grpId="0" build="allAtOnce"/>
      <p:bldP spid="21" grpId="0" build="allAtOnce"/>
      <p:bldP spid="22" grpId="0" build="allAtOnce"/>
      <p:bldP spid="23" grpId="0" animBg="1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70" y="0"/>
            <a:ext cx="6248400" cy="1143000"/>
          </a:xfrm>
        </p:spPr>
        <p:txBody>
          <a:bodyPr/>
          <a:lstStyle/>
          <a:p>
            <a:r>
              <a:rPr lang="en-US" dirty="0" smtClean="0"/>
              <a:t>For my next trick!</a:t>
            </a:r>
            <a:endParaRPr lang="en-US" dirty="0"/>
          </a:p>
        </p:txBody>
      </p:sp>
      <p:pic>
        <p:nvPicPr>
          <p:cNvPr id="7170" name="Picture 2" descr="http://www.acclaimclipart.com/free_clipart_images/a_happy_magician_performing_magic_tricks_0521-1001-2913-2631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990600"/>
            <a:ext cx="2857500" cy="216217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>
            <a:off x="-914400" y="2438400"/>
            <a:ext cx="289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3733800"/>
            <a:ext cx="487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914400"/>
            <a:ext cx="2840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657600"/>
            <a:ext cx="2616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3400" y="1828800"/>
            <a:ext cx="3200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2652" y="317754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3048000"/>
            <a:ext cx="3129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000" dirty="0" smtClean="0"/>
              <a:t>i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447800" y="2819400"/>
            <a:ext cx="296214" cy="212015"/>
          </a:xfrm>
          <a:custGeom>
            <a:avLst/>
            <a:gdLst>
              <a:gd name="connsiteX0" fmla="*/ 0 w 296214"/>
              <a:gd name="connsiteY0" fmla="*/ 0 h 212015"/>
              <a:gd name="connsiteX1" fmla="*/ 296214 w 296214"/>
              <a:gd name="connsiteY1" fmla="*/ 141668 h 2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214" h="212015">
                <a:moveTo>
                  <a:pt x="0" y="0"/>
                </a:moveTo>
                <a:cubicBezTo>
                  <a:pt x="96371" y="212015"/>
                  <a:pt x="12523" y="141668"/>
                  <a:pt x="296214" y="1416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28194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Slope =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2783444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388620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 = m x + b</a:t>
            </a:r>
            <a:endParaRPr lang="en-US" sz="2400" dirty="0"/>
          </a:p>
        </p:txBody>
      </p:sp>
      <p:sp>
        <p:nvSpPr>
          <p:cNvPr id="16" name="Down Arrow 15"/>
          <p:cNvSpPr/>
          <p:nvPr/>
        </p:nvSpPr>
        <p:spPr>
          <a:xfrm>
            <a:off x="2743200" y="43434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29945" y="4645967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</a:t>
            </a:r>
            <a:r>
              <a:rPr lang="en-US" sz="2400" dirty="0" err="1" smtClean="0"/>
              <a:t>v</a:t>
            </a:r>
            <a:r>
              <a:rPr lang="en-US" sz="1050" dirty="0" err="1" smtClean="0"/>
              <a:t>avg</a:t>
            </a:r>
            <a:r>
              <a:rPr lang="en-US" sz="1050" dirty="0" smtClean="0"/>
              <a:t> </a:t>
            </a:r>
            <a:r>
              <a:rPr lang="en-US" sz="2000" dirty="0"/>
              <a:t>*</a:t>
            </a:r>
            <a:r>
              <a:rPr lang="en-US" sz="2400" dirty="0" smtClean="0"/>
              <a:t>t + x</a:t>
            </a:r>
            <a:r>
              <a:rPr lang="en-US" sz="1100" dirty="0" smtClean="0"/>
              <a:t>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486400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1100" dirty="0" err="1" smtClean="0"/>
              <a:t>avg</a:t>
            </a:r>
            <a:r>
              <a:rPr lang="en-US" sz="2800" dirty="0" smtClean="0"/>
              <a:t> = (</a:t>
            </a:r>
            <a:r>
              <a:rPr lang="en-US" sz="2800" dirty="0" err="1" smtClean="0"/>
              <a:t>v</a:t>
            </a:r>
            <a:r>
              <a:rPr lang="en-US" sz="1400" dirty="0" err="1" smtClean="0"/>
              <a:t>f</a:t>
            </a:r>
            <a:r>
              <a:rPr lang="en-US" sz="2800" dirty="0" smtClean="0"/>
              <a:t> + v</a:t>
            </a:r>
            <a:r>
              <a:rPr lang="en-US" sz="1200" dirty="0" smtClean="0"/>
              <a:t>i</a:t>
            </a:r>
            <a:r>
              <a:rPr lang="en-US" sz="2400" dirty="0" smtClean="0"/>
              <a:t>)/2</a:t>
            </a:r>
            <a:endParaRPr lang="en-US" sz="2800" dirty="0"/>
          </a:p>
        </p:txBody>
      </p:sp>
      <p:sp>
        <p:nvSpPr>
          <p:cNvPr id="20" name="Right Arrow 19"/>
          <p:cNvSpPr/>
          <p:nvPr/>
        </p:nvSpPr>
        <p:spPr>
          <a:xfrm rot="21001386">
            <a:off x="3809687" y="4803034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76800" y="4343400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((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+ v</a:t>
            </a:r>
            <a:r>
              <a:rPr lang="en-US" sz="1100" dirty="0" smtClean="0"/>
              <a:t>i</a:t>
            </a:r>
            <a:r>
              <a:rPr lang="en-US" sz="2000" dirty="0" smtClean="0"/>
              <a:t>)/2</a:t>
            </a:r>
            <a:r>
              <a:rPr lang="en-US" sz="2400" dirty="0" smtClean="0"/>
              <a:t>)t + x</a:t>
            </a:r>
            <a:r>
              <a:rPr lang="en-US" sz="1200" dirty="0" smtClean="0"/>
              <a:t>i</a:t>
            </a:r>
            <a:endParaRPr lang="en-US" sz="2400" dirty="0"/>
          </a:p>
        </p:txBody>
      </p:sp>
      <p:sp>
        <p:nvSpPr>
          <p:cNvPr id="24" name="Freeform 23"/>
          <p:cNvSpPr/>
          <p:nvPr/>
        </p:nvSpPr>
        <p:spPr>
          <a:xfrm>
            <a:off x="280633" y="5134253"/>
            <a:ext cx="2501204" cy="1215032"/>
          </a:xfrm>
          <a:custGeom>
            <a:avLst/>
            <a:gdLst>
              <a:gd name="connsiteX0" fmla="*/ 1033012 w 2501204"/>
              <a:gd name="connsiteY0" fmla="*/ 365026 h 1215032"/>
              <a:gd name="connsiteX1" fmla="*/ 981497 w 2501204"/>
              <a:gd name="connsiteY1" fmla="*/ 352147 h 1215032"/>
              <a:gd name="connsiteX2" fmla="*/ 620888 w 2501204"/>
              <a:gd name="connsiteY2" fmla="*/ 236237 h 1215032"/>
              <a:gd name="connsiteX3" fmla="*/ 221643 w 2501204"/>
              <a:gd name="connsiteY3" fmla="*/ 249116 h 1215032"/>
              <a:gd name="connsiteX4" fmla="*/ 105733 w 2501204"/>
              <a:gd name="connsiteY4" fmla="*/ 326389 h 1215032"/>
              <a:gd name="connsiteX5" fmla="*/ 67097 w 2501204"/>
              <a:gd name="connsiteY5" fmla="*/ 352147 h 1215032"/>
              <a:gd name="connsiteX6" fmla="*/ 28460 w 2501204"/>
              <a:gd name="connsiteY6" fmla="*/ 377905 h 1215032"/>
              <a:gd name="connsiteX7" fmla="*/ 2702 w 2501204"/>
              <a:gd name="connsiteY7" fmla="*/ 455178 h 1215032"/>
              <a:gd name="connsiteX8" fmla="*/ 15581 w 2501204"/>
              <a:gd name="connsiteY8" fmla="*/ 583967 h 1215032"/>
              <a:gd name="connsiteX9" fmla="*/ 41339 w 2501204"/>
              <a:gd name="connsiteY9" fmla="*/ 648361 h 1215032"/>
              <a:gd name="connsiteX10" fmla="*/ 67097 w 2501204"/>
              <a:gd name="connsiteY10" fmla="*/ 738513 h 1215032"/>
              <a:gd name="connsiteX11" fmla="*/ 92854 w 2501204"/>
              <a:gd name="connsiteY11" fmla="*/ 777150 h 1215032"/>
              <a:gd name="connsiteX12" fmla="*/ 144370 w 2501204"/>
              <a:gd name="connsiteY12" fmla="*/ 867302 h 1215032"/>
              <a:gd name="connsiteX13" fmla="*/ 195885 w 2501204"/>
              <a:gd name="connsiteY13" fmla="*/ 931696 h 1215032"/>
              <a:gd name="connsiteX14" fmla="*/ 311795 w 2501204"/>
              <a:gd name="connsiteY14" fmla="*/ 1021848 h 1215032"/>
              <a:gd name="connsiteX15" fmla="*/ 376190 w 2501204"/>
              <a:gd name="connsiteY15" fmla="*/ 1060485 h 1215032"/>
              <a:gd name="connsiteX16" fmla="*/ 466342 w 2501204"/>
              <a:gd name="connsiteY16" fmla="*/ 1099122 h 1215032"/>
              <a:gd name="connsiteX17" fmla="*/ 569373 w 2501204"/>
              <a:gd name="connsiteY17" fmla="*/ 1137758 h 1215032"/>
              <a:gd name="connsiteX18" fmla="*/ 839829 w 2501204"/>
              <a:gd name="connsiteY18" fmla="*/ 1189274 h 1215032"/>
              <a:gd name="connsiteX19" fmla="*/ 891344 w 2501204"/>
              <a:gd name="connsiteY19" fmla="*/ 1202153 h 1215032"/>
              <a:gd name="connsiteX20" fmla="*/ 1071649 w 2501204"/>
              <a:gd name="connsiteY20" fmla="*/ 1215032 h 1215032"/>
              <a:gd name="connsiteX21" fmla="*/ 1625440 w 2501204"/>
              <a:gd name="connsiteY21" fmla="*/ 1202153 h 1215032"/>
              <a:gd name="connsiteX22" fmla="*/ 1664077 w 2501204"/>
              <a:gd name="connsiteY22" fmla="*/ 1189274 h 1215032"/>
              <a:gd name="connsiteX23" fmla="*/ 1715592 w 2501204"/>
              <a:gd name="connsiteY23" fmla="*/ 1176395 h 1215032"/>
              <a:gd name="connsiteX24" fmla="*/ 1818623 w 2501204"/>
              <a:gd name="connsiteY24" fmla="*/ 1163516 h 1215032"/>
              <a:gd name="connsiteX25" fmla="*/ 1921654 w 2501204"/>
              <a:gd name="connsiteY25" fmla="*/ 1112001 h 1215032"/>
              <a:gd name="connsiteX26" fmla="*/ 2011806 w 2501204"/>
              <a:gd name="connsiteY26" fmla="*/ 1060485 h 1215032"/>
              <a:gd name="connsiteX27" fmla="*/ 2050443 w 2501204"/>
              <a:gd name="connsiteY27" fmla="*/ 1021848 h 1215032"/>
              <a:gd name="connsiteX28" fmla="*/ 2063322 w 2501204"/>
              <a:gd name="connsiteY28" fmla="*/ 983212 h 1215032"/>
              <a:gd name="connsiteX29" fmla="*/ 2063322 w 2501204"/>
              <a:gd name="connsiteY29" fmla="*/ 609724 h 1215032"/>
              <a:gd name="connsiteX30" fmla="*/ 2011806 w 2501204"/>
              <a:gd name="connsiteY30" fmla="*/ 532451 h 1215032"/>
              <a:gd name="connsiteX31" fmla="*/ 1908775 w 2501204"/>
              <a:gd name="connsiteY31" fmla="*/ 416541 h 1215032"/>
              <a:gd name="connsiteX32" fmla="*/ 1870139 w 2501204"/>
              <a:gd name="connsiteY32" fmla="*/ 403662 h 1215032"/>
              <a:gd name="connsiteX33" fmla="*/ 1741350 w 2501204"/>
              <a:gd name="connsiteY33" fmla="*/ 339268 h 1215032"/>
              <a:gd name="connsiteX34" fmla="*/ 1354984 w 2501204"/>
              <a:gd name="connsiteY34" fmla="*/ 352147 h 1215032"/>
              <a:gd name="connsiteX35" fmla="*/ 1316347 w 2501204"/>
              <a:gd name="connsiteY35" fmla="*/ 377905 h 1215032"/>
              <a:gd name="connsiteX36" fmla="*/ 1264832 w 2501204"/>
              <a:gd name="connsiteY36" fmla="*/ 390784 h 1215032"/>
              <a:gd name="connsiteX37" fmla="*/ 1226195 w 2501204"/>
              <a:gd name="connsiteY37" fmla="*/ 403662 h 1215032"/>
              <a:gd name="connsiteX38" fmla="*/ 1239074 w 2501204"/>
              <a:gd name="connsiteY38" fmla="*/ 365026 h 1215032"/>
              <a:gd name="connsiteX39" fmla="*/ 1329226 w 2501204"/>
              <a:gd name="connsiteY39" fmla="*/ 313510 h 1215032"/>
              <a:gd name="connsiteX40" fmla="*/ 1367863 w 2501204"/>
              <a:gd name="connsiteY40" fmla="*/ 287753 h 1215032"/>
              <a:gd name="connsiteX41" fmla="*/ 1535288 w 2501204"/>
              <a:gd name="connsiteY41" fmla="*/ 249116 h 1215032"/>
              <a:gd name="connsiteX42" fmla="*/ 2192111 w 2501204"/>
              <a:gd name="connsiteY42" fmla="*/ 236237 h 1215032"/>
              <a:gd name="connsiteX43" fmla="*/ 2320899 w 2501204"/>
              <a:gd name="connsiteY43" fmla="*/ 223358 h 1215032"/>
              <a:gd name="connsiteX44" fmla="*/ 2372415 w 2501204"/>
              <a:gd name="connsiteY44" fmla="*/ 146085 h 1215032"/>
              <a:gd name="connsiteX45" fmla="*/ 2449688 w 2501204"/>
              <a:gd name="connsiteY45" fmla="*/ 55933 h 1215032"/>
              <a:gd name="connsiteX46" fmla="*/ 2436809 w 2501204"/>
              <a:gd name="connsiteY46" fmla="*/ 4417 h 1215032"/>
              <a:gd name="connsiteX47" fmla="*/ 2398173 w 2501204"/>
              <a:gd name="connsiteY47" fmla="*/ 43054 h 1215032"/>
              <a:gd name="connsiteX48" fmla="*/ 2372415 w 2501204"/>
              <a:gd name="connsiteY48" fmla="*/ 81691 h 1215032"/>
              <a:gd name="connsiteX49" fmla="*/ 2501204 w 2501204"/>
              <a:gd name="connsiteY49" fmla="*/ 68812 h 1215032"/>
              <a:gd name="connsiteX50" fmla="*/ 2449688 w 2501204"/>
              <a:gd name="connsiteY50" fmla="*/ 4417 h 12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01204" h="1215032">
                <a:moveTo>
                  <a:pt x="1033012" y="365026"/>
                </a:moveTo>
                <a:cubicBezTo>
                  <a:pt x="1015840" y="360733"/>
                  <a:pt x="998391" y="357427"/>
                  <a:pt x="981497" y="352147"/>
                </a:cubicBezTo>
                <a:cubicBezTo>
                  <a:pt x="860985" y="314487"/>
                  <a:pt x="746003" y="253202"/>
                  <a:pt x="620888" y="236237"/>
                </a:cubicBezTo>
                <a:cubicBezTo>
                  <a:pt x="488945" y="218346"/>
                  <a:pt x="354725" y="244823"/>
                  <a:pt x="221643" y="249116"/>
                </a:cubicBezTo>
                <a:lnTo>
                  <a:pt x="105733" y="326389"/>
                </a:lnTo>
                <a:lnTo>
                  <a:pt x="67097" y="352147"/>
                </a:lnTo>
                <a:lnTo>
                  <a:pt x="28460" y="377905"/>
                </a:lnTo>
                <a:cubicBezTo>
                  <a:pt x="19874" y="403663"/>
                  <a:pt x="0" y="428162"/>
                  <a:pt x="2702" y="455178"/>
                </a:cubicBezTo>
                <a:cubicBezTo>
                  <a:pt x="6995" y="498108"/>
                  <a:pt x="7120" y="541661"/>
                  <a:pt x="15581" y="583967"/>
                </a:cubicBezTo>
                <a:cubicBezTo>
                  <a:pt x="20115" y="606636"/>
                  <a:pt x="34028" y="626429"/>
                  <a:pt x="41339" y="648361"/>
                </a:cubicBezTo>
                <a:cubicBezTo>
                  <a:pt x="49594" y="673124"/>
                  <a:pt x="54692" y="713703"/>
                  <a:pt x="67097" y="738513"/>
                </a:cubicBezTo>
                <a:cubicBezTo>
                  <a:pt x="74019" y="752357"/>
                  <a:pt x="85932" y="763306"/>
                  <a:pt x="92854" y="777150"/>
                </a:cubicBezTo>
                <a:cubicBezTo>
                  <a:pt x="142017" y="875478"/>
                  <a:pt x="50949" y="742741"/>
                  <a:pt x="144370" y="867302"/>
                </a:cubicBezTo>
                <a:cubicBezTo>
                  <a:pt x="169443" y="942521"/>
                  <a:pt x="137631" y="873442"/>
                  <a:pt x="195885" y="931696"/>
                </a:cubicBezTo>
                <a:cubicBezTo>
                  <a:pt x="316205" y="1052016"/>
                  <a:pt x="176159" y="954031"/>
                  <a:pt x="311795" y="1021848"/>
                </a:cubicBezTo>
                <a:cubicBezTo>
                  <a:pt x="334185" y="1033043"/>
                  <a:pt x="354308" y="1048328"/>
                  <a:pt x="376190" y="1060485"/>
                </a:cubicBezTo>
                <a:cubicBezTo>
                  <a:pt x="438813" y="1095276"/>
                  <a:pt x="410223" y="1078078"/>
                  <a:pt x="466342" y="1099122"/>
                </a:cubicBezTo>
                <a:cubicBezTo>
                  <a:pt x="477530" y="1103317"/>
                  <a:pt x="547450" y="1133191"/>
                  <a:pt x="569373" y="1137758"/>
                </a:cubicBezTo>
                <a:cubicBezTo>
                  <a:pt x="659217" y="1156476"/>
                  <a:pt x="750796" y="1167015"/>
                  <a:pt x="839829" y="1189274"/>
                </a:cubicBezTo>
                <a:cubicBezTo>
                  <a:pt x="857001" y="1193567"/>
                  <a:pt x="873752" y="1200198"/>
                  <a:pt x="891344" y="1202153"/>
                </a:cubicBezTo>
                <a:cubicBezTo>
                  <a:pt x="951230" y="1208807"/>
                  <a:pt x="1011547" y="1210739"/>
                  <a:pt x="1071649" y="1215032"/>
                </a:cubicBezTo>
                <a:cubicBezTo>
                  <a:pt x="1256246" y="1210739"/>
                  <a:pt x="1440967" y="1210174"/>
                  <a:pt x="1625440" y="1202153"/>
                </a:cubicBezTo>
                <a:cubicBezTo>
                  <a:pt x="1639003" y="1201563"/>
                  <a:pt x="1651024" y="1193004"/>
                  <a:pt x="1664077" y="1189274"/>
                </a:cubicBezTo>
                <a:cubicBezTo>
                  <a:pt x="1681096" y="1184411"/>
                  <a:pt x="1698133" y="1179305"/>
                  <a:pt x="1715592" y="1176395"/>
                </a:cubicBezTo>
                <a:cubicBezTo>
                  <a:pt x="1749732" y="1170705"/>
                  <a:pt x="1784279" y="1167809"/>
                  <a:pt x="1818623" y="1163516"/>
                </a:cubicBezTo>
                <a:lnTo>
                  <a:pt x="1921654" y="1112001"/>
                </a:lnTo>
                <a:cubicBezTo>
                  <a:pt x="1953148" y="1096254"/>
                  <a:pt x="1984499" y="1083241"/>
                  <a:pt x="2011806" y="1060485"/>
                </a:cubicBezTo>
                <a:cubicBezTo>
                  <a:pt x="2025798" y="1048825"/>
                  <a:pt x="2037564" y="1034727"/>
                  <a:pt x="2050443" y="1021848"/>
                </a:cubicBezTo>
                <a:cubicBezTo>
                  <a:pt x="2054736" y="1008969"/>
                  <a:pt x="2059593" y="996265"/>
                  <a:pt x="2063322" y="983212"/>
                </a:cubicBezTo>
                <a:cubicBezTo>
                  <a:pt x="2099919" y="855123"/>
                  <a:pt x="2091063" y="781717"/>
                  <a:pt x="2063322" y="609724"/>
                </a:cubicBezTo>
                <a:cubicBezTo>
                  <a:pt x="2058393" y="579162"/>
                  <a:pt x="2028978" y="558209"/>
                  <a:pt x="2011806" y="532451"/>
                </a:cubicBezTo>
                <a:cubicBezTo>
                  <a:pt x="1987262" y="495635"/>
                  <a:pt x="1946585" y="429145"/>
                  <a:pt x="1908775" y="416541"/>
                </a:cubicBezTo>
                <a:cubicBezTo>
                  <a:pt x="1895896" y="412248"/>
                  <a:pt x="1882006" y="410255"/>
                  <a:pt x="1870139" y="403662"/>
                </a:cubicBezTo>
                <a:cubicBezTo>
                  <a:pt x="1744685" y="333965"/>
                  <a:pt x="1842026" y="364437"/>
                  <a:pt x="1741350" y="339268"/>
                </a:cubicBezTo>
                <a:cubicBezTo>
                  <a:pt x="1612561" y="343561"/>
                  <a:pt x="1483315" y="340480"/>
                  <a:pt x="1354984" y="352147"/>
                </a:cubicBezTo>
                <a:cubicBezTo>
                  <a:pt x="1339569" y="353548"/>
                  <a:pt x="1330574" y="371808"/>
                  <a:pt x="1316347" y="377905"/>
                </a:cubicBezTo>
                <a:cubicBezTo>
                  <a:pt x="1300078" y="384878"/>
                  <a:pt x="1281851" y="385922"/>
                  <a:pt x="1264832" y="390784"/>
                </a:cubicBezTo>
                <a:cubicBezTo>
                  <a:pt x="1251779" y="394513"/>
                  <a:pt x="1239074" y="399369"/>
                  <a:pt x="1226195" y="403662"/>
                </a:cubicBezTo>
                <a:cubicBezTo>
                  <a:pt x="1230488" y="390783"/>
                  <a:pt x="1230593" y="375626"/>
                  <a:pt x="1239074" y="365026"/>
                </a:cubicBezTo>
                <a:cubicBezTo>
                  <a:pt x="1252285" y="348512"/>
                  <a:pt x="1315216" y="321516"/>
                  <a:pt x="1329226" y="313510"/>
                </a:cubicBezTo>
                <a:cubicBezTo>
                  <a:pt x="1342665" y="305831"/>
                  <a:pt x="1354019" y="294675"/>
                  <a:pt x="1367863" y="287753"/>
                </a:cubicBezTo>
                <a:cubicBezTo>
                  <a:pt x="1427238" y="258066"/>
                  <a:pt x="1464942" y="251501"/>
                  <a:pt x="1535288" y="249116"/>
                </a:cubicBezTo>
                <a:cubicBezTo>
                  <a:pt x="1754145" y="241697"/>
                  <a:pt x="1973170" y="240530"/>
                  <a:pt x="2192111" y="236237"/>
                </a:cubicBezTo>
                <a:cubicBezTo>
                  <a:pt x="2235040" y="231944"/>
                  <a:pt x="2282310" y="242652"/>
                  <a:pt x="2320899" y="223358"/>
                </a:cubicBezTo>
                <a:cubicBezTo>
                  <a:pt x="2348588" y="209514"/>
                  <a:pt x="2350525" y="167975"/>
                  <a:pt x="2372415" y="146085"/>
                </a:cubicBezTo>
                <a:cubicBezTo>
                  <a:pt x="2434875" y="83625"/>
                  <a:pt x="2410459" y="114776"/>
                  <a:pt x="2449688" y="55933"/>
                </a:cubicBezTo>
                <a:cubicBezTo>
                  <a:pt x="2445395" y="38761"/>
                  <a:pt x="2453981" y="8710"/>
                  <a:pt x="2436809" y="4417"/>
                </a:cubicBezTo>
                <a:cubicBezTo>
                  <a:pt x="2419139" y="0"/>
                  <a:pt x="2409833" y="29062"/>
                  <a:pt x="2398173" y="43054"/>
                </a:cubicBezTo>
                <a:cubicBezTo>
                  <a:pt x="2388264" y="54945"/>
                  <a:pt x="2357399" y="77937"/>
                  <a:pt x="2372415" y="81691"/>
                </a:cubicBezTo>
                <a:cubicBezTo>
                  <a:pt x="2414271" y="92155"/>
                  <a:pt x="2458274" y="73105"/>
                  <a:pt x="2501204" y="68812"/>
                </a:cubicBezTo>
                <a:cubicBezTo>
                  <a:pt x="2468711" y="20072"/>
                  <a:pt x="2486391" y="41120"/>
                  <a:pt x="2449688" y="44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867400" y="48768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76800" y="5562600"/>
            <a:ext cx="26773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x</a:t>
            </a:r>
            <a:r>
              <a:rPr lang="en-US" sz="1200" dirty="0" smtClean="0"/>
              <a:t>i </a:t>
            </a:r>
            <a:r>
              <a:rPr lang="en-US" sz="2400" dirty="0" smtClean="0"/>
              <a:t>+ ½ 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+ v</a:t>
            </a:r>
            <a:r>
              <a:rPr lang="en-US" sz="1100" dirty="0" smtClean="0"/>
              <a:t>i</a:t>
            </a:r>
            <a:r>
              <a:rPr lang="en-US" sz="2400" dirty="0" smtClean="0"/>
              <a:t>)t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6324600"/>
            <a:ext cx="74676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*This simple average only works when the acceleration is constant!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 build="allAtOnce"/>
      <p:bldP spid="15" grpId="0"/>
      <p:bldP spid="16" grpId="0" animBg="1"/>
      <p:bldP spid="17" grpId="0" build="allAtOnce"/>
      <p:bldP spid="18" grpId="0" build="allAtOnce"/>
      <p:bldP spid="20" grpId="0" animBg="1"/>
      <p:bldP spid="21" grpId="0" build="allAtOnce"/>
      <p:bldP spid="24" grpId="0" animBg="1"/>
      <p:bldP spid="25" grpId="0" animBg="1"/>
      <p:bldP spid="26" grpId="0" build="allAtOnce" animBg="1"/>
      <p:bldP spid="2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365414"/>
            <a:ext cx="2324100" cy="2838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4117848" cy="1828800"/>
          </a:xfrm>
        </p:spPr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1026" name="AutoShape 2" descr="data:image/jpg;base64,/9j/4AAQSkZJRgABAQAAAQABAAD/2wCEAAkGBhQSEBQUEBQVFRQQEBUVEBAUFRUVFhEQFBQVFhcUFBUYGyYeFxkjGRUUHy8gIycpLCwsFR4xNTAqNSYrLCkBCQoKDgwOGg8PGi4lHyQsLCw0KSwpLCk1LCwsLCwsLCwpLCwsLCwsLCwsLSwpLCwsLCwsLCwsLCwpKSwsLCkpLP/AABEIAMIBAwMBIgACEQEDEQH/xAAcAAABBQEBAQAAAAAAAAAAAAAAAgMEBQYBBwj/xABMEAABAwICBQUMBwQJBAMAAAABAAIDBBESIQUTMUFRBiJhcZEHFBUyUlOBkpOx0dMjQlSUocHSF3KCohYkM0RiY7Li8DR0o8IlQ2T/xAAbAQEAAwEBAQEAAAAAAAAAAAAAAQIDBAUGB//EADMRAAIBAgMGBAYCAgMBAAAAAAABAgMRBBIhBRMxQVGRFBVSYRZTcaGx8IHRIjIGQsEj/9oADAMBAAIRAxEAPwCDZcsnFA0xpdlPHjfmTkxo2udw6ulfQueVXZ7DSSuyXZMGujBsZGX4Y237LrCV2kZamKR5lsWPaBTC4BjdiGJpvzi1wAIOfOB42rhhbTvD4zrXSxmOXMBsQbIHttsOImM3/wAB4rhljtdEccsQuSPUxns7ULzXRVY6GJ0rJ8Dg9rWQWxa29y5xF7Na0WzIzLrDfbbcn+UTaltsmyNHOZuI8pvR0bvftSxSqO3BmtOrGenBlrZFilql0xo/CHSB77lw5lxhzIGWV/xXWnd2NpKyuW1iu2VSdHiLAccrscrBm5uRz/w5jPYh3KAgm0TixhIkeDk3O2XHqUJt8A7R4ltZFlX0emC94a6JzA8OMbnfXDejdkmP6QkklsL3RNOco4DaQN4U6kXii3siy6x9wCNhAIPEHNKUXZfKhFkWS0KLsZRFlxOJmsqNXG95+o0m3Gw2KbthxSFWRZUg0XO9ms74cJCMQY3xBfMNU2TShiijMzSZXi2rZmS4bTl6O1Td3sii6vQn2RZV0On2Oje+zhq7Y2EWcLmw2/8AMl2k0418mDA9pcLsLhYPAzy9AKak3j1LCy5ZVsvKJjXWLX4Q7CZbc3Fs2pUelSalzCHYQLDm5NIuS4nhuuou+ovEsLFdsq7+kDMQGF+EmwkwnCeopyq0w1hcMLzgNnYRcAcbjYFOovHqTbFFioFTpUAMLcVnZmzSeaDm0dPQrBjrgHiAbHpUXZKSehyyLJaEuycoiyLJaEuxlEWQlriXYyisKc0L3Ou/6gy1rg2nY0thixYXPPlkjYCRs3iy4GrA0/LaenMjCXvIkcAHuBY0A2Aw4b/zD0Lz8ZJ5UjDGO0Uke9xcktE0zQHCLcBdwOa8+5c6V0dilhEWEsDgQRhc2QHYRtB29ioqKSmr6OaWZ74J4vFZG84H9bX3I9BVXU8tIKimEFTTRl0ETRBUHGZZHxuPNlmBD8Jjs0DMDC0cC3zDzTGPIubbLm3UrOGq1To5YI3t1fjPc6+s43AAAFriw47SkSaRhNrUrBbb9LMb9rlotId0COalZTmijjDBYSRPdi9OMG6lO2qJTsbCCUPY1zdj2hw6iLqHpuImE4QSbtyAudo3BRdEaQbFSQGQkBzDhyvzQTa/8OFT6PSscptG654EWNui696DllUj2U4ySTY1pKIkRWBNpmF1gTYZ5noUM07u9ZxhdiL5LNsbnng3HHJXuFGFSm0aOKdysqYCZafI2AkDjY828YAvwWel0XguwwTPkuQx7SdW4XyJ4dIWvp5w8EtvYOLTcWzabFO4UzNKxSVKMiPRwYY2NORaxoIGdiAN+9PWSKioDMOK/PeGN6XEG3uTuFDRJCbIslYUYVFybITZMV9LrIns8phA67ZfjZScKMKXIsnoZ2DlDgYI3xSa5ow4MJs5wyBB4FLqJZITBLMC60bmyloHMLrEZDLdb0K6dUNDxGTzy0uDc82jaeC7PUBgBebAuDQeLjsGSvmZlu9NWZ2qOtZPK1rg17Y2MBFi/C8XdbsCtK5n09P0OkvlsGDerLCU3HMC5zQbllsQ4XFxf0Kt2WUF1Me5vPcIzKyUyH6HDiYedtB3DruFcvqMFS8OBLpIG4QASHOAJI6leWKLFMzsQqWW+pjTLijvilcW2xR4AI487WsPwCv6MfST/vD/AEn4qb3y27hiF4wMefigi4unQEcm/wB6kwgo8yg1wZBC517CS5yPEn8ldxm4BG8Aj0p2xXMKi5ZRt+/UTZFkrCjCly1kJsiyVhRhS4shNkJWFCXFkSF53yv0Y2GqMr2Y45ucG4i0GXe1xGdr52FicW0bR6JZRdI6NZPGY5Bdp7QdxB3FcdWKnGxnXo7yNuZ4+3EcZYCGjNwbiLWNLgBfbYXIGZ3hMELWaV5KVMDHshvJC9wc/B4zsF8ONu0gXJyuL58FQCUNhkjfH9I6WNzZCLOY1jZA5nGzi9pP7gXnOLXE8aVOUHaSIojNsVjYkgOsbYgASAeNiO1TWQieSNkEeBz7NLQ4ubfIYhiu5o2k3J37BkJGjKGpmjdDExzo3vDzcWaHtBAcHHJps4g8b9S3XJnko2lGJxDpXCxcNjRva2/vV6dNyZrRw8qj4adTuk49SaVsbS7V3a1oyLrNaN/agmaWeN7oTGyEOcS5wJdlsFtuxWdVQY5I33tqnE2te9x+ClYV6u8SSSPW3b5GLZpeQ3kL58e1jGx3i4gHPMdStQJJ6iwkfGwQxSYG+U4bM9m+6fn5PvILI53sidtiABsDmQ117gdCm02jcEheCc42MwnOwZsN75q8qqfAzhTknaRS99Sva2Jsha6WpmaZdrmxxkGw9B/BdqqqSlxs1jpLwh8bn2LmOMgYbneM7+hWJ0FzC0PIcJnSxyAAFjnHZ0jck03J/wDtDPIZXSswFxAbZnBoByzsVO8j+/Undy6fz/BX1OjJIn05fM+TFVMxNdsD7ON28BtFukLTKkZydfjjdJO54heDG0tGwbjnmenoV3ZUlNO1i9ODV9AQiyLKmY0sCEWRZMwsU3KNmARztGdPIC62+J2TguV04fUN3spYjO+295HMHZc+lW1RTh7HNdse0tPURZV+iNCaqJzHuxmTJ7tl2YQwNz4NWsaiS9zKUJOWnB/+GcdyncLSCoBN7uptUQ23kh/HpVx39q3VkgF8IiLR0lmV/SV2HQU4aIzONSODbSYB9XFu67qXJoXF3wHHKow24twtsCb7c7FS6kTOEJ63IjnVED43SSiRkj2sezCG4S42Bb0X9y4HVEzTLDI1oD3BkJaLFrXW5zjvNieCfptETEs74la9sTg5jWtsXOb4peejgkM0HM3EyOYCF5Jth57Q7aGn803i6k5H0ZD0tLI5tQCQ0M1Re0AZ3bmL7TnbM32KdBUSRTMZM/G2SM2dYAB4JJ/DL0rs2gCWzNa4AStYGXucIjFudxUbS8RcyOJ7g6fEC3ACBhJIJ6ABbPoUKadkv3Qs4tNu37ctdFTOewvd9dziwcGXsPcpiRDDhaGjY0ADqAS7LNzVzVJ8wQl6Cp3VTJnRC2oqHRFpObi1rSXA7N+xEsDmmzgQRuOSoq0ZaIKz4CEIsiytmLWBCLITMRYUhKwowrK5vZiUlzAdoB6wCnMKMKXIysShKwowpcnKJQlYUYUuMrEoSsKMKXGViUJWFGFLjKxKErCjClxlYlCVhRhUXFmJTkVOXC7d3SEjCplA8AOz+t+QXPiKrpwzRNKcMzsxrvB/AdoR4PfwHaFYiUcQuiUcVweOqdEb7iJXeD38B2hHg5/AdoVkJhxCWJhxHanjqnRFXRiVfgyTgO0LvguTgO0K1Eo4jtS2yjiO1T46p7FXTiVHgmTgO0I8DSeSL8bturoSjiO1ONmHEdqnxtTojNwRR+BZfJHrD4ro0HL5I9YfFX4mHEJxsw4jtU+Mn0KNFPyF0RLTMqRM0NMtY+RmYddjmtAORy2FaKopWSCz2gjp2jqO5NMkunWuXNnd7mGSy0KGv5LEZwnEPIdkfQd6o5Yi02cCCNoORW+1ltqpdMaXhcC3CJDx2BvU7b2LvoV5vRq5aLlwMyhKsELuua5WPITi4qXLZRCEtCXGUQhLQlxlEIS11LjKNoS10uAF3bNwG1xG4fmdylXbsik2oRcpPQbQq6ZhJzc4kk83EbDoAG5FRowR/wBubO8yOc8fv7mdRz6F0bhrizyntKPKJYGQDaR2hINUwbXt9Lm/FRNFaLFQ/AyMACxfJmSxt92YBcdgFuwAkbakpI2RPLWDDHgay17YnHPMWJyBzOZJv0DGrlp6cWIY+c+EfuZI10fls9dvxQK2Py2es34rSvkvlmOp7m/+yjd7C98ct/8AuJh7nhYbz2+5t4ip0Xcpe+GeU31gkPp4nm7mxuNtpa1xt6dyv30rbZlx66ic++VPUFJHrGNLRZ0gwh15W6y/NJDySM7DmkX6dih1FzQ8TNK7iu5mfB0Xmo/Zs+CPB0Xmo/Zs+C1Gk9EB4MtPvBc6EZkDe6Pymg7RtbsIVEpi4y4HZSnGqrxZE8HReaj9m34I8HReaj9m34KYhWsjbKQ/B0Xmo/Zt+CPB0Xmo/Zt+CmISyGUh+DovNR+zb8EeDovNR+zb8FLXUsiMpD8HReaj9mz4I8HReaj9mz4KYhLInKMdzmwZWAWAGkJbAZAANZs4LR1Ommtybzj0bB6VnaSlbEHiMWEkhkeLnnPda5/AJ1cqw6zXkUhTtGzHqqvfJ4xy8kbOzf6VGTi4upJLRF8ohCWhTcZTuFGFdSXyAbSB1kBYamzUVxO4UYUwa9nlX6gT7gkO0mNzZD1MI99ldU5vgjGVejHjJdyVhRhVe7Sx3RO9LmD8007TL/IYOuVq0VCp0MHjsMv+xa4UYVSu01J/kDrkv7kzJp94+vAOouKnw9Qze0cOub7GibHlidsHa4+SOn3KJUzNBu94udjW3Nh5IvYfjnmUhndKwtDdTRkNFh9HIT05l+1dPdVPmKP2Lv1ropXpLhr1ujxsXinXlppHp/ZBn0mCxzGtaGyNLX3s572Ha1ziMmng0AHfdM0cD55RHHznyHj6S5x3AZklWX7Uj5mj9gf1Jr9p0oN297suCOZDhNjbeHX3LTPPklf6nFpzNlDSspo9TFYn/wC2W2bn77e624C3G/NIS4KeMb5ZHvJz8VtmDP1lg3cvHn60Q/gP6kufTtfOGObBO9rWAMMdJIW4CS4EGxBvfb1LglQne8mjt31OMVGJo3fkPckFY+t5SVMTgJ2SRFwuBLAWEtva4DgCRdcHKx3nW+oqrDSfBojfxNin6aoLCCPquBHWNhHpssR/S13nWeonX8tXkAGVmQsOZsHBT4WfVBYiJv697oJnPiuYpC2XBmMOMYg5pHikXIBHUbjJIrYWTjWR2DnEAnJrXvOxsg2RSk7D4jzssThWKZ3QXgNBfC7A3CC6NxOG5NsnDe4pLOXrm4sBgbjaWvtAXBzHWu0h5Itlssnhprmu5EcQoPNHiaF8ZBIIILTYtORBG0EblzCsnUcqHyMEbqh2GwHi2JAN2hz7YnAbrk2AA3JjXndP/OVssNJ8z0Y7VjbWLNnhRhWOFQ7dP/OUrvh/2j+cq3hZdS3mtP0s19kWWSbUyDZUfzlONrJd049Yfmo8LLqT5rS9LNThRhWZbpCfdKw9ZYpdNpiUeOI3cC1zW2/Eqrw9RGsNpYeWjui7wowqvi0wCRiY4C+eFzHZdGakN0iwuIAe0Xs0vbtHW24WbpTXI6Y4uhJ2UiRhRhXQULI68qOYVxKQlxlRd8noIzKXSAFsUb5LHYS220elYczxkYhPTgvJe69VT4sTsyCTJfK9vQtLOXhjtXYOLbC9wNoNiRxtb0rxnS+jXQTOZK3Cb3G8Fu4tO8dPQVfD1XBux4O1Kc8+Z/6m8fEw/wB6pfvlP+tMu0ewn/qqP01cH61g4mDipLWN4rs3030/f5PHsbF2g4/tdD98h/UkHQMf2qh+9w/FZZrWeUlgx+UEzS6og0R0HH9qo/vDT7gU0dDRfaqT2/8AtVJrIvLCjyRMJyeFDcuoNAdCx/aqT23+1JOhY/tNJ7Y/pWe73b5wLhpx5YVbyJNAdERj+80vtXfoSfBkX2ql9d/y1nzTDyguiAeUFF5EF94Oi+1U3rSfKQKBlrd+wW3N1k9uzVqkaxo3hOtofR6VNmwWr6CM2vV05tsu+Y2G3L6JJ8GRfaqbtl+UoTKRg2ub2p11NH5QVlGXVC5I8Fw/aqbtl+UjwRD9qpvWl+UoTqZnFNmnbxCWl7Asm6Ih+1U3rS/KTg0dCP71TetL8pVIgbxC7qWeUEtIF02ght/1dN1Xn+UkDR0X2qm9aX5SqjHHY84Xtl1qLqHf8IUPMgaRtFCP7xSHrfN+TQpej6Zr3H6GFzASNYHTBpAzL8RlADANrisnE57PFeBfbsPvCVUaUkDC18ri02uwWAcQbi4Azsc7Krb5kmn0lpCkabxNGEAAu52FzwOcWNcS4NvsDjfjbYKOXlewf2cTT+9Ye4KmpqZ0/PeXBgcGNDRifJIdkcTfrOtmTsA27QDpoe59VYLiijAIyEs0hkt04HNAPUFjLFy4RLKKIDeXYB59My3EHP3K3otPUszSWtwuHjMcMx1cVmqzQJxOYGPinY0uNM84hKxou4wv2kgAksOeRsbiyp9HR3mjbiwCR4aXm5DQ4gXIGZAvf0KYYyon/lqMqNq/ScAds/FOHT0FrAAen4qbLyX0NGcMtbWvc3J5jp7NJG3DdhsPSU5DQcn22v4SkNxkWWv0WDRtWnjCMlzSaDljfSwujGWAh3SRI8A9eENU3AOCcGowM71ikiYG2Ecoa0gbrBpy6ik2XDKV3c+wwyapR48OYnAOCEuyFU6BSqeUXJyOsiwSZOGccg2sP5g7wrWyLLLMy86anFxktDy6buXVI8SWJ3pe0/6T71Bm7n9e3Yxrv3ZGfmQvX7Isr72R50tlUHwujxWXkvWs208n8Ixf6SVXVFHO3x4pG/vMcPeF73ZdU76Ri9jw5SZ4JFRTFjniOQtYLvdhdhaOk2sFe8meSwqn0Qc9zRWVk0DrW5oijheCCfrHWkegL1XSNEJoZIjskjc3qxCwPoNj6F5hyblexzqRzmw1NPVtqKGR5DWCrjs18LnHJrZWtZZxNsUbAcjcSqjZ5uMwXhrWd7nph7hNI215Ksi5xOD4RkG32uaANhS39wijMWNktTmy4Jey2y9yMGzetHofupUcrdXXO7yqWW19PUYosL22JwvNgWk7iRcbRZQeVvdJimglh0dIHXYW1GkLOFPRROyc8yW58lsmsbckkWuclOZnn2Pn7SlJqhAQ4nXUzZTe2Ti+RuXRzAR1qv74Kua0d/VrY6ZpDLMhp2u2sgiaGtc+2w4Wl7rb3OWw0Z3KYmm9RK6Tg1gwDtJJ9yby3E6qGDq19YLTqea688U46pedrl6ue5nReTJ7QpH7L6P/ADfaD9KnfHV5TX9jyqOYg3upvf8A0r0j9l9H/m+0H6Ul3ctpOM3rt/SrKvYjymv7dzznv7pXe/eleifsspOM3rt/QuO7ldJ5Uw/jb+hT4gjymv7dzzw1vSkGp6V6J+yml8ub1mfoR+yql8ub1mfoTxA8pr+3c8775tnfYg6QJ3r0L9lFN5ybtZ+lH7KKbzs3az9KeII8qxHRdzzzvveSoklQXZnjkOC9Dre5M021M7hxEjL36i0i3Ys7yl5BSUcQkxiRuKz8LSMHkk3Ow5js4qkqubQyngK9JNyjoj0fuO8n2STNc4X71oInxg7NdVvlc+T94NY1l+DQF6VU6P5+HnYsOKzdXa2K2eI3PDJeK9zHlY6J8TommSWnjdDLTA8+qoXPMrTACedNE8vOHa5rsvFK9ii7pujHsEhq42YMzHIXRyNcNrXRmzieixFx0KhyGQ7smhRFSNq2c2WkqInxP33LwLH8D/CF4xys0fqq+pjiHNjqHlgb9Vt8QAtstcD0L1Xl7yzj0hgfZzdGUkokkleMDtIVDAcFPA12bhmQT9UEuNrAHNdzynknqaium2yveARkDJI7HJYcBs9PQobsb4ei61RQXMpI+6DpP7ZUn+NxW85GaTrpYzLVVM7mvyjjc91i3YXOG8HYAr0NC7ZVznvUNlxpzzSdwQiyLKMx6tjqFyy6mYWHNWjVpSFldkXYnVo1aUhLsXYnVo1aUhLsXYjVrM8reQsdYMbTq5gLB9ua8Dc8fn71qUJdmVSnGrHLPgeXmLTNO0RgGaNmUeNkFU1gG5mua4sHRYJifk/pWuLRUlzY2m7WyFkccd75shZYA5nxW716sstSz1U89U1lQI208+BrdUx9xnvuFvBOaetrHlS2dShJcXfloSeS3I2KiaSDjleOfKeG3C0bm+9X2rWbj05I1lTFUPayWma12vYzEDG+2F+A9drdKn1nKeCF2F7nEta0vLWOcGBwuC8gWbfaodKpe1j0acqdONo6ItdWEYAq2s5SwRYMTrmWPHGGtLi9pIAwgbTns60zW8oGvo55qd3OiY7a2xY8bnNdsKhU5u2nE0dWKvrwLjVhGAKvrdPRwhgkJL5G3DGNLnHIXOFo2Ij5RQOgdPjsxhwuJBBa4W5pbtxZjLpUbufGxO9jwuWOrXNWFW0XKSCXHZxbq2Y3iRrmER+XZwzb0pNByngmkDGFwc/+zxMcwSW8guFip3dTpwI3sdNfuWurRq1THljTXtjdk7C52B2FjrltnutZuYUig5RQzSauNxxYS5t2uaHtBsXMJHOGzYjp1ErtMnfR4Zl3LDVhGAKpdytpw8tLzk7CZMLtWHbLF9rDNLruUsEUhjeXawAHA1jnEgi9xYZ5D3KN3PoxvY+pdyz1YSJ6Vr2lrwHNcCHNOYcDtBCo9NcrGMpmTQnEJXtDXYXEYQ6zwRucBfIq9pahsjGvZfC8AtuCDY8QcwkoTirtBVIyeVM82073LpGP1lC64Bu2NzsL2G9+a/YbdJBTbavTTbNcx0hFgHy09NO/IWH0srHO/FepIUKbPPqbMoyd1dHm1LyGrKyUS6TmdYC2Evxvwj6rQObG3q7F6BR0DImNZG0NYwWa0bh8VJQquTZ1YfDU6C/w7idWEatKQoudV2J1aNWlIS7F2J1aEpCXYuwQhCggEIQgBC5dQql9SHHVxQubuL5ntcetoiIHaVSdSENZOxx4vHUMIlKvLKmTkKr11Z5mn+8SfIRr6zzNP94k+QsvFUfWu55/xBs75q+5aLF6L07DTVVcJnYS+qu3muNwAc8gVf6+s8xT/eJPkrnfFZ5iD7xJ8lbU8bh4pqUlr7mU9vbPk01WWnszN6UidLFX1WFzWSQxxwhwLXOYwtu/CcwCdiNKSsZPKRPJTSOYzE17NZFUDVgAhts8srfgtJ3zWeYg+8P+Skmpq/MQZf8A6H/JWy2nRT/2Vvqvb29jHznZ3zl9/f8Asz8eltVUUclU3Vk0TwQGkCIl9gS0eKLADoxJyrOsh0lPGDqpomtjcQRrHRsIe8A7rkC++ysHwVRqGzGKC7YXR4Ne+xDntdiJ1P8AhUzvyr8xB94f8lS9pYfRxku/vchbZ2e7p1lz5PpYqtNaRwTsaZW0wNKLVGqD3SZ5xNcdgGRtxVZRuOrfIRJI2HSjJpcbLPdCYgBIWAcSHW6AtOayr8xB94f8lHf1X5iD7w/5KR2nQiuK7ky2xs6T1rr7lRpyvbWRyspWa1zYLunA2ASMdqgSLkuAdl1KNTVLZpadraqecidj9Vq2t1WA3LpMhhAFwc95V+K2r8xB94f8ldFZV+Yg6f6w/wCSojtKhGOVNd1/X4Je2tnyd3WX3/e5RSQ//EVItm6aUkW2/wBZH5WVvpOO9ZRgZfRVIB3D6NgCe78q/MQfeH/JXe/avzEH3h/yVXzKj6lxb49VYlbZ2b85cuvJ3MfE7V0xglqZ2vaDG+ibE0lxJOTDbnA3vfpWj0DTYa6W97so6VuJ3jZNIN7b7tF7bwpvfdX5in6P6w/L/wAK6Kqr8xB94k+SrT2nRkmsy1+nsVjtnZ0bf/ZafX3M29ttHyGxszSRc7LYwTNubcFrK6rD6WSSJ1w6CRzHi/kOIIPFMd8VnmIPvEnyU1VCrfG+PU04xsc2/fD8sTSLganpWVTH0Jr/AGXcutt7PinasuHv7lno+5hiJJJMMZJO0ksaSb70+kUMJZGxp2sja024taBl2J8tuvEo7QcZNVNV1Pl9l/8AKp0ZbvFf5R5S5r+xCFwrq9qE4zWaL0P0ahXp14KpSldPmgQhCsbAhCEAIQhAK1aNWloXPcrdiNWjVpaEuxdjerSyuouuXFUXWSSdj5/bmyp7TpxhGSVncQSuEpy6Fw+XS9X5Plvgyr81dmMlySXJ/wD5sRbq7FHl0vV+SPgur81dmRS5JLlMw9XYuYersTy6Xq/I+C6vzV2ZCLlzEp+Hq7FzD1dgTy6Xq/I+C6vzV2ZBxLmJWGHoHYFzAOA7Anl0vV+R8F1fmrsyBiRiU/AOA7AjCOA7Anl0vV+R8F1fmrsyDiXcSm4OgdgRh6uwJ5dL1fkfBdX5q7MiByUHKTh6uxdw9XYnl0vV+R8F1fmrsyOHJQcnrdXYoulnEU8xGREMhBG4hjswpWzpeoh/8MqpX3q7MeBSrqDot5MMROZMTCScyTgCnNbxXFCjOcssT5fBbNxGNq7ujG9uL5L6nQ265q0pdXuYehuVx1P1bY2yI7NptKTcnx6fwv1iNWjVpaF03PduxGrRq0tCXF2I1aEtCXF2CEIUFQQhCAEIQgBCEIAQhCAEIQgBCEIAQhCAEIQgBCEIAQhCAE1UwB7HsOx7HNNuDgQfenUKQ1dWI9FSiONjRngY1tztOEAX/BSEIVIxjFWijChh6eHjkpRSXsCEIVjcEIQgBCEIAQhCAEIQgBCEIAQhCAEIQ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ebphysics.iupui.edu/152/152Basics/kinematics/gif/kineq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5414"/>
            <a:ext cx="2324100" cy="2838450"/>
          </a:xfrm>
          <a:prstGeom prst="rect">
            <a:avLst/>
          </a:prstGeom>
          <a:noFill/>
        </p:spPr>
      </p:pic>
      <p:pic>
        <p:nvPicPr>
          <p:cNvPr id="1032" name="Picture 8" descr="http://www.photoshopessentials.com/images/photo-effects/motion-blur/photoshop-motion-blur-eff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267200"/>
            <a:ext cx="3505200" cy="2434167"/>
          </a:xfrm>
          <a:prstGeom prst="rect">
            <a:avLst/>
          </a:prstGeom>
          <a:noFill/>
        </p:spPr>
      </p:pic>
      <p:pic>
        <p:nvPicPr>
          <p:cNvPr id="1034" name="Picture 10" descr="Funny animated car  resimler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"/>
            <a:ext cx="2819400" cy="2091055"/>
          </a:xfrm>
          <a:prstGeom prst="rect">
            <a:avLst/>
          </a:prstGeom>
          <a:noFill/>
        </p:spPr>
      </p:pic>
      <p:pic>
        <p:nvPicPr>
          <p:cNvPr id="1036" name="Picture 12" descr="http://www.gifs.net/Animation11/Creatures_and_Cartoons/Witches/witch_in_ca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427" y="4953000"/>
            <a:ext cx="5295900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489" y="609600"/>
            <a:ext cx="6400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need a set of equations to do work for us!!!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838200" y="3429000"/>
            <a:ext cx="289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4724400"/>
            <a:ext cx="487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905000"/>
            <a:ext cx="28886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648200"/>
            <a:ext cx="26161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2819400"/>
            <a:ext cx="3200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2708" y="4162306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038600"/>
            <a:ext cx="3177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sz="1000" dirty="0" smtClean="0"/>
              <a:t>i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524000" y="3810000"/>
            <a:ext cx="296214" cy="212015"/>
          </a:xfrm>
          <a:custGeom>
            <a:avLst/>
            <a:gdLst>
              <a:gd name="connsiteX0" fmla="*/ 0 w 296214"/>
              <a:gd name="connsiteY0" fmla="*/ 0 h 212015"/>
              <a:gd name="connsiteX1" fmla="*/ 296214 w 296214"/>
              <a:gd name="connsiteY1" fmla="*/ 141668 h 2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214" h="212015">
                <a:moveTo>
                  <a:pt x="0" y="0"/>
                </a:moveTo>
                <a:cubicBezTo>
                  <a:pt x="96371" y="212015"/>
                  <a:pt x="12523" y="141668"/>
                  <a:pt x="296214" y="1416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28800" y="38100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Slope =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502920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 = m x + b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2209800" y="54864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31808" y="3779222"/>
            <a:ext cx="138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1666220"/>
            <a:ext cx="471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Here is where we will start …….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28965" y="5181600"/>
            <a:ext cx="4815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as easy as that! Our first Kinematics equation!</a:t>
            </a:r>
            <a:endParaRPr lang="en-US" sz="2800" dirty="0"/>
          </a:p>
        </p:txBody>
      </p:sp>
      <p:pic>
        <p:nvPicPr>
          <p:cNvPr id="6148" name="Picture 4" descr="http://www.simtalk.com/news-2-you/Penguin/graphics/go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514600" cy="314325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1062" y="5891944"/>
                <a:ext cx="1889876" cy="49128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𝑎𝑡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62" y="5891944"/>
                <a:ext cx="1889876" cy="491288"/>
              </a:xfrm>
              <a:prstGeom prst="rect">
                <a:avLst/>
              </a:prstGeom>
              <a:blipFill rotWithShape="1"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build="allAtOnce"/>
      <p:bldP spid="25" grpId="0" build="allAtOnce"/>
      <p:bldP spid="26" grpId="0" build="allAtOnce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70" y="0"/>
            <a:ext cx="6248400" cy="1143000"/>
          </a:xfrm>
        </p:spPr>
        <p:txBody>
          <a:bodyPr/>
          <a:lstStyle/>
          <a:p>
            <a:r>
              <a:rPr lang="en-US" dirty="0" smtClean="0"/>
              <a:t>For my next trick!</a:t>
            </a:r>
            <a:endParaRPr lang="en-US" dirty="0"/>
          </a:p>
        </p:txBody>
      </p:sp>
      <p:pic>
        <p:nvPicPr>
          <p:cNvPr id="7170" name="Picture 2" descr="http://www.acclaimclipart.com/free_clipart_images/a_happy_magician_performing_magic_tricks_0521-1001-2913-2631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90600"/>
            <a:ext cx="2857500" cy="216217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>
            <a:off x="-914400" y="2438400"/>
            <a:ext cx="289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3733800"/>
            <a:ext cx="487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914400"/>
            <a:ext cx="2968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657600"/>
            <a:ext cx="2616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9" name="Straight Arrow Connector 8"/>
          <p:cNvCxnSpPr>
            <a:endCxn id="35" idx="0"/>
          </p:cNvCxnSpPr>
          <p:nvPr/>
        </p:nvCxnSpPr>
        <p:spPr>
          <a:xfrm flipV="1">
            <a:off x="533400" y="1905000"/>
            <a:ext cx="3352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2652" y="3177540"/>
            <a:ext cx="45719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3048000"/>
            <a:ext cx="3401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4143376"/>
            <a:ext cx="3583945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Area = 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t+ </a:t>
            </a:r>
            <a:r>
              <a:rPr lang="en-US" sz="2400" dirty="0"/>
              <a:t>½ (</a:t>
            </a:r>
            <a:r>
              <a:rPr lang="en-US" sz="2400" dirty="0" err="1"/>
              <a:t>v</a:t>
            </a:r>
            <a:r>
              <a:rPr lang="en-US" sz="1200" dirty="0" err="1"/>
              <a:t>f</a:t>
            </a:r>
            <a:r>
              <a:rPr lang="en-US" sz="2400" dirty="0"/>
              <a:t> </a:t>
            </a:r>
            <a:r>
              <a:rPr lang="en-US" sz="2400" dirty="0" smtClean="0"/>
              <a:t>- v</a:t>
            </a:r>
            <a:r>
              <a:rPr lang="en-US" sz="1100" dirty="0" smtClean="0"/>
              <a:t>i</a:t>
            </a:r>
            <a:r>
              <a:rPr lang="en-US" sz="2400" dirty="0" smtClean="0"/>
              <a:t>)t</a:t>
            </a:r>
          </a:p>
          <a:p>
            <a:pPr algn="ctr"/>
            <a:r>
              <a:rPr lang="en-US" sz="2400" dirty="0" err="1"/>
              <a:t>x</a:t>
            </a:r>
            <a:r>
              <a:rPr lang="en-US" sz="1200" dirty="0" err="1"/>
              <a:t>f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x</a:t>
            </a:r>
            <a:r>
              <a:rPr lang="en-US" sz="1200" dirty="0"/>
              <a:t>i </a:t>
            </a:r>
            <a:r>
              <a:rPr lang="en-US" sz="2400" dirty="0" smtClean="0"/>
              <a:t>= </a:t>
            </a:r>
            <a:r>
              <a:rPr lang="en-US" sz="2400" dirty="0"/>
              <a:t>v</a:t>
            </a:r>
            <a:r>
              <a:rPr lang="en-US" sz="2400" baseline="-25000" dirty="0"/>
              <a:t>i </a:t>
            </a:r>
            <a:r>
              <a:rPr lang="en-US" sz="2400" dirty="0"/>
              <a:t>t </a:t>
            </a:r>
            <a:r>
              <a:rPr lang="en-US" sz="2400" dirty="0" smtClean="0"/>
              <a:t>+½ 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t - ½ 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t </a:t>
            </a:r>
            <a:endParaRPr lang="en-US" sz="2400" dirty="0" smtClean="0"/>
          </a:p>
          <a:p>
            <a:pPr algn="ctr"/>
            <a:r>
              <a:rPr lang="en-US" sz="2400" dirty="0" err="1"/>
              <a:t>x</a:t>
            </a:r>
            <a:r>
              <a:rPr lang="en-US" sz="1200" dirty="0" err="1"/>
              <a:t>f</a:t>
            </a:r>
            <a:r>
              <a:rPr lang="en-US" sz="2400" dirty="0"/>
              <a:t> - x</a:t>
            </a:r>
            <a:r>
              <a:rPr lang="en-US" sz="1200" dirty="0"/>
              <a:t>i </a:t>
            </a:r>
            <a:r>
              <a:rPr lang="en-US" sz="2400" dirty="0"/>
              <a:t>= </a:t>
            </a:r>
            <a:r>
              <a:rPr lang="en-US" sz="2400" dirty="0" smtClean="0"/>
              <a:t>½ </a:t>
            </a:r>
            <a:r>
              <a:rPr lang="en-US" sz="2400" dirty="0" err="1"/>
              <a:t>v</a:t>
            </a:r>
            <a:r>
              <a:rPr lang="en-US" sz="1200" dirty="0" err="1"/>
              <a:t>f</a:t>
            </a:r>
            <a:r>
              <a:rPr lang="en-US" sz="2400" dirty="0"/>
              <a:t> t </a:t>
            </a:r>
            <a:r>
              <a:rPr lang="en-US" sz="2400" dirty="0" smtClean="0"/>
              <a:t>+ </a:t>
            </a:r>
            <a:r>
              <a:rPr lang="en-US" sz="2400" dirty="0"/>
              <a:t>½ v</a:t>
            </a:r>
            <a:r>
              <a:rPr lang="en-US" sz="2400" baseline="-25000" dirty="0"/>
              <a:t>i</a:t>
            </a:r>
            <a:r>
              <a:rPr lang="en-US" sz="2400" dirty="0"/>
              <a:t> t </a:t>
            </a:r>
            <a:endParaRPr lang="en-US" sz="2400" dirty="0" smtClean="0"/>
          </a:p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8371" y="4050270"/>
                <a:ext cx="4775629" cy="270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What would the area of this graph tell me?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Units (m)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Displacement: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Find an symbolic equation for the area of the graph.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71" y="4050270"/>
                <a:ext cx="4775629" cy="2707280"/>
              </a:xfrm>
              <a:prstGeom prst="rect">
                <a:avLst/>
              </a:prstGeom>
              <a:blipFill>
                <a:blip r:embed="rId4"/>
                <a:stretch>
                  <a:fillRect l="-2043" t="-1798" r="-511" b="-4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5476" y="3223259"/>
                <a:ext cx="3360724" cy="51054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76" y="3223259"/>
                <a:ext cx="3360724" cy="510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Isosceles Triangle 34"/>
              <p:cNvSpPr/>
              <p:nvPr/>
            </p:nvSpPr>
            <p:spPr>
              <a:xfrm>
                <a:off x="578465" y="1905000"/>
                <a:ext cx="3307735" cy="12953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alpha val="75000"/>
                </a:schemeClr>
              </a:solidFill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0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000" b="1" i="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sub>
                          </m:sSub>
                          <m:r>
                            <a:rPr lang="en-US" sz="20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000" b="1" i="0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𝐭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Isosceles Tri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65" y="1905000"/>
                <a:ext cx="3307735" cy="1295399"/>
              </a:xfrm>
              <a:prstGeom prst="triangle">
                <a:avLst>
                  <a:gd name="adj" fmla="val 10000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410200" y="5691487"/>
            <a:ext cx="358394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</a:t>
            </a:r>
            <a:r>
              <a:rPr lang="en-US" sz="2400" dirty="0"/>
              <a:t>=</a:t>
            </a:r>
            <a:r>
              <a:rPr lang="en-US" sz="2400" dirty="0" smtClean="0"/>
              <a:t> x</a:t>
            </a:r>
            <a:r>
              <a:rPr lang="en-US" sz="1200" dirty="0" smtClean="0"/>
              <a:t>i </a:t>
            </a:r>
            <a:r>
              <a:rPr lang="en-US" sz="2400" dirty="0" smtClean="0"/>
              <a:t>+ ½ 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+ v</a:t>
            </a:r>
            <a:r>
              <a:rPr lang="en-US" sz="1100" dirty="0" smtClean="0"/>
              <a:t>i</a:t>
            </a:r>
            <a:r>
              <a:rPr lang="en-US" sz="2400" dirty="0" smtClean="0"/>
              <a:t>)t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97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26" grpId="0" uiExpand="1" build="allAtOnce" animBg="1"/>
      <p:bldP spid="34" grpId="0" animBg="1"/>
      <p:bldP spid="35" grpId="0" animBg="1"/>
      <p:bldP spid="39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Ready for some more fun?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295400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x</a:t>
            </a:r>
            <a:r>
              <a:rPr lang="en-US" sz="1200" dirty="0" smtClean="0"/>
              <a:t>i </a:t>
            </a:r>
            <a:r>
              <a:rPr lang="en-US" sz="2400" dirty="0" smtClean="0"/>
              <a:t>+ ½ 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+ v</a:t>
            </a:r>
            <a:r>
              <a:rPr lang="en-US" sz="1100" dirty="0" smtClean="0"/>
              <a:t>i</a:t>
            </a:r>
            <a:r>
              <a:rPr lang="en-US" sz="2400" dirty="0" smtClean="0"/>
              <a:t>)t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1561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1100" dirty="0" err="1"/>
              <a:t>f</a:t>
            </a:r>
            <a:r>
              <a:rPr lang="en-US" sz="2800" dirty="0" smtClean="0"/>
              <a:t> = at + v</a:t>
            </a:r>
            <a:r>
              <a:rPr lang="en-US" sz="1200" dirty="0" smtClean="0"/>
              <a:t>i</a:t>
            </a:r>
            <a:endParaRPr lang="en-US" sz="2800" dirty="0"/>
          </a:p>
        </p:txBody>
      </p:sp>
      <p:sp>
        <p:nvSpPr>
          <p:cNvPr id="7" name="Freeform 6"/>
          <p:cNvSpPr/>
          <p:nvPr/>
        </p:nvSpPr>
        <p:spPr>
          <a:xfrm>
            <a:off x="128789" y="1712890"/>
            <a:ext cx="3050710" cy="1751527"/>
          </a:xfrm>
          <a:custGeom>
            <a:avLst/>
            <a:gdLst>
              <a:gd name="connsiteX0" fmla="*/ 1661374 w 3050710"/>
              <a:gd name="connsiteY0" fmla="*/ 643944 h 1751527"/>
              <a:gd name="connsiteX1" fmla="*/ 1287887 w 3050710"/>
              <a:gd name="connsiteY1" fmla="*/ 373487 h 1751527"/>
              <a:gd name="connsiteX2" fmla="*/ 1094704 w 3050710"/>
              <a:gd name="connsiteY2" fmla="*/ 283335 h 1751527"/>
              <a:gd name="connsiteX3" fmla="*/ 940157 w 3050710"/>
              <a:gd name="connsiteY3" fmla="*/ 218941 h 1751527"/>
              <a:gd name="connsiteX4" fmla="*/ 553791 w 3050710"/>
              <a:gd name="connsiteY4" fmla="*/ 206062 h 1751527"/>
              <a:gd name="connsiteX5" fmla="*/ 360608 w 3050710"/>
              <a:gd name="connsiteY5" fmla="*/ 218941 h 1751527"/>
              <a:gd name="connsiteX6" fmla="*/ 321972 w 3050710"/>
              <a:gd name="connsiteY6" fmla="*/ 231820 h 1751527"/>
              <a:gd name="connsiteX7" fmla="*/ 270456 w 3050710"/>
              <a:gd name="connsiteY7" fmla="*/ 244699 h 1751527"/>
              <a:gd name="connsiteX8" fmla="*/ 154546 w 3050710"/>
              <a:gd name="connsiteY8" fmla="*/ 270456 h 1751527"/>
              <a:gd name="connsiteX9" fmla="*/ 115910 w 3050710"/>
              <a:gd name="connsiteY9" fmla="*/ 296214 h 1751527"/>
              <a:gd name="connsiteX10" fmla="*/ 103031 w 3050710"/>
              <a:gd name="connsiteY10" fmla="*/ 334851 h 1751527"/>
              <a:gd name="connsiteX11" fmla="*/ 51515 w 3050710"/>
              <a:gd name="connsiteY11" fmla="*/ 437882 h 1751527"/>
              <a:gd name="connsiteX12" fmla="*/ 0 w 3050710"/>
              <a:gd name="connsiteY12" fmla="*/ 540913 h 1751527"/>
              <a:gd name="connsiteX13" fmla="*/ 25757 w 3050710"/>
              <a:gd name="connsiteY13" fmla="*/ 875764 h 1751527"/>
              <a:gd name="connsiteX14" fmla="*/ 51515 w 3050710"/>
              <a:gd name="connsiteY14" fmla="*/ 978795 h 1751527"/>
              <a:gd name="connsiteX15" fmla="*/ 141667 w 3050710"/>
              <a:gd name="connsiteY15" fmla="*/ 1094704 h 1751527"/>
              <a:gd name="connsiteX16" fmla="*/ 167425 w 3050710"/>
              <a:gd name="connsiteY16" fmla="*/ 1146220 h 1751527"/>
              <a:gd name="connsiteX17" fmla="*/ 218941 w 3050710"/>
              <a:gd name="connsiteY17" fmla="*/ 1171978 h 1751527"/>
              <a:gd name="connsiteX18" fmla="*/ 283335 w 3050710"/>
              <a:gd name="connsiteY18" fmla="*/ 1236372 h 1751527"/>
              <a:gd name="connsiteX19" fmla="*/ 399245 w 3050710"/>
              <a:gd name="connsiteY19" fmla="*/ 1287887 h 1751527"/>
              <a:gd name="connsiteX20" fmla="*/ 437881 w 3050710"/>
              <a:gd name="connsiteY20" fmla="*/ 1313645 h 1751527"/>
              <a:gd name="connsiteX21" fmla="*/ 540912 w 3050710"/>
              <a:gd name="connsiteY21" fmla="*/ 1378040 h 1751527"/>
              <a:gd name="connsiteX22" fmla="*/ 566670 w 3050710"/>
              <a:gd name="connsiteY22" fmla="*/ 1416676 h 1751527"/>
              <a:gd name="connsiteX23" fmla="*/ 618186 w 3050710"/>
              <a:gd name="connsiteY23" fmla="*/ 1455313 h 1751527"/>
              <a:gd name="connsiteX24" fmla="*/ 734096 w 3050710"/>
              <a:gd name="connsiteY24" fmla="*/ 1519707 h 1751527"/>
              <a:gd name="connsiteX25" fmla="*/ 772732 w 3050710"/>
              <a:gd name="connsiteY25" fmla="*/ 1558344 h 1751527"/>
              <a:gd name="connsiteX26" fmla="*/ 875763 w 3050710"/>
              <a:gd name="connsiteY26" fmla="*/ 1596980 h 1751527"/>
              <a:gd name="connsiteX27" fmla="*/ 1004552 w 3050710"/>
              <a:gd name="connsiteY27" fmla="*/ 1661375 h 1751527"/>
              <a:gd name="connsiteX28" fmla="*/ 1094704 w 3050710"/>
              <a:gd name="connsiteY28" fmla="*/ 1687133 h 1751527"/>
              <a:gd name="connsiteX29" fmla="*/ 1159098 w 3050710"/>
              <a:gd name="connsiteY29" fmla="*/ 1712890 h 1751527"/>
              <a:gd name="connsiteX30" fmla="*/ 1210614 w 3050710"/>
              <a:gd name="connsiteY30" fmla="*/ 1738648 h 1751527"/>
              <a:gd name="connsiteX31" fmla="*/ 1287887 w 3050710"/>
              <a:gd name="connsiteY31" fmla="*/ 1751527 h 1751527"/>
              <a:gd name="connsiteX32" fmla="*/ 1571222 w 3050710"/>
              <a:gd name="connsiteY32" fmla="*/ 1725769 h 1751527"/>
              <a:gd name="connsiteX33" fmla="*/ 1635617 w 3050710"/>
              <a:gd name="connsiteY33" fmla="*/ 1700011 h 1751527"/>
              <a:gd name="connsiteX34" fmla="*/ 1764405 w 3050710"/>
              <a:gd name="connsiteY34" fmla="*/ 1596980 h 1751527"/>
              <a:gd name="connsiteX35" fmla="*/ 1815921 w 3050710"/>
              <a:gd name="connsiteY35" fmla="*/ 1519707 h 1751527"/>
              <a:gd name="connsiteX36" fmla="*/ 1828800 w 3050710"/>
              <a:gd name="connsiteY36" fmla="*/ 1481071 h 1751527"/>
              <a:gd name="connsiteX37" fmla="*/ 1841679 w 3050710"/>
              <a:gd name="connsiteY37" fmla="*/ 1416676 h 1751527"/>
              <a:gd name="connsiteX38" fmla="*/ 1880315 w 3050710"/>
              <a:gd name="connsiteY38" fmla="*/ 1378040 h 1751527"/>
              <a:gd name="connsiteX39" fmla="*/ 1906073 w 3050710"/>
              <a:gd name="connsiteY39" fmla="*/ 1326524 h 1751527"/>
              <a:gd name="connsiteX40" fmla="*/ 1944710 w 3050710"/>
              <a:gd name="connsiteY40" fmla="*/ 1275009 h 1751527"/>
              <a:gd name="connsiteX41" fmla="*/ 1931831 w 3050710"/>
              <a:gd name="connsiteY41" fmla="*/ 1030310 h 1751527"/>
              <a:gd name="connsiteX42" fmla="*/ 1918952 w 3050710"/>
              <a:gd name="connsiteY42" fmla="*/ 965916 h 1751527"/>
              <a:gd name="connsiteX43" fmla="*/ 1880315 w 3050710"/>
              <a:gd name="connsiteY43" fmla="*/ 927279 h 1751527"/>
              <a:gd name="connsiteX44" fmla="*/ 1828800 w 3050710"/>
              <a:gd name="connsiteY44" fmla="*/ 850006 h 1751527"/>
              <a:gd name="connsiteX45" fmla="*/ 1751526 w 3050710"/>
              <a:gd name="connsiteY45" fmla="*/ 772733 h 1751527"/>
              <a:gd name="connsiteX46" fmla="*/ 1777284 w 3050710"/>
              <a:gd name="connsiteY46" fmla="*/ 734096 h 1751527"/>
              <a:gd name="connsiteX47" fmla="*/ 1815921 w 3050710"/>
              <a:gd name="connsiteY47" fmla="*/ 721217 h 1751527"/>
              <a:gd name="connsiteX48" fmla="*/ 1906073 w 3050710"/>
              <a:gd name="connsiteY48" fmla="*/ 682580 h 1751527"/>
              <a:gd name="connsiteX49" fmla="*/ 1931831 w 3050710"/>
              <a:gd name="connsiteY49" fmla="*/ 643944 h 1751527"/>
              <a:gd name="connsiteX50" fmla="*/ 2009104 w 3050710"/>
              <a:gd name="connsiteY50" fmla="*/ 605307 h 1751527"/>
              <a:gd name="connsiteX51" fmla="*/ 2034862 w 3050710"/>
              <a:gd name="connsiteY51" fmla="*/ 566671 h 1751527"/>
              <a:gd name="connsiteX52" fmla="*/ 2086377 w 3050710"/>
              <a:gd name="connsiteY52" fmla="*/ 553792 h 1751527"/>
              <a:gd name="connsiteX53" fmla="*/ 2125014 w 3050710"/>
              <a:gd name="connsiteY53" fmla="*/ 528034 h 1751527"/>
              <a:gd name="connsiteX54" fmla="*/ 2202287 w 3050710"/>
              <a:gd name="connsiteY54" fmla="*/ 476518 h 1751527"/>
              <a:gd name="connsiteX55" fmla="*/ 2266681 w 3050710"/>
              <a:gd name="connsiteY55" fmla="*/ 437882 h 1751527"/>
              <a:gd name="connsiteX56" fmla="*/ 2305318 w 3050710"/>
              <a:gd name="connsiteY56" fmla="*/ 425003 h 1751527"/>
              <a:gd name="connsiteX57" fmla="*/ 2408349 w 3050710"/>
              <a:gd name="connsiteY57" fmla="*/ 386366 h 1751527"/>
              <a:gd name="connsiteX58" fmla="*/ 2434107 w 3050710"/>
              <a:gd name="connsiteY58" fmla="*/ 347730 h 1751527"/>
              <a:gd name="connsiteX59" fmla="*/ 2472743 w 3050710"/>
              <a:gd name="connsiteY59" fmla="*/ 321972 h 1751527"/>
              <a:gd name="connsiteX60" fmla="*/ 2524259 w 3050710"/>
              <a:gd name="connsiteY60" fmla="*/ 283335 h 1751527"/>
              <a:gd name="connsiteX61" fmla="*/ 2562896 w 3050710"/>
              <a:gd name="connsiteY61" fmla="*/ 270456 h 1751527"/>
              <a:gd name="connsiteX62" fmla="*/ 2601532 w 3050710"/>
              <a:gd name="connsiteY62" fmla="*/ 244699 h 1751527"/>
              <a:gd name="connsiteX63" fmla="*/ 2653048 w 3050710"/>
              <a:gd name="connsiteY63" fmla="*/ 218941 h 1751527"/>
              <a:gd name="connsiteX64" fmla="*/ 2691684 w 3050710"/>
              <a:gd name="connsiteY64" fmla="*/ 193183 h 1751527"/>
              <a:gd name="connsiteX65" fmla="*/ 2730321 w 3050710"/>
              <a:gd name="connsiteY65" fmla="*/ 180304 h 1751527"/>
              <a:gd name="connsiteX66" fmla="*/ 2833352 w 3050710"/>
              <a:gd name="connsiteY66" fmla="*/ 128789 h 1751527"/>
              <a:gd name="connsiteX67" fmla="*/ 2884867 w 3050710"/>
              <a:gd name="connsiteY67" fmla="*/ 103031 h 1751527"/>
              <a:gd name="connsiteX68" fmla="*/ 2987898 w 3050710"/>
              <a:gd name="connsiteY68" fmla="*/ 51516 h 1751527"/>
              <a:gd name="connsiteX69" fmla="*/ 3013656 w 3050710"/>
              <a:gd name="connsiteY69" fmla="*/ 12879 h 1751527"/>
              <a:gd name="connsiteX70" fmla="*/ 2975019 w 3050710"/>
              <a:gd name="connsiteY70" fmla="*/ 25758 h 1751527"/>
              <a:gd name="connsiteX71" fmla="*/ 2936383 w 3050710"/>
              <a:gd name="connsiteY71" fmla="*/ 64395 h 1751527"/>
              <a:gd name="connsiteX72" fmla="*/ 2859110 w 3050710"/>
              <a:gd name="connsiteY72" fmla="*/ 90152 h 1751527"/>
              <a:gd name="connsiteX73" fmla="*/ 2820473 w 3050710"/>
              <a:gd name="connsiteY73" fmla="*/ 51516 h 1751527"/>
              <a:gd name="connsiteX74" fmla="*/ 2871988 w 3050710"/>
              <a:gd name="connsiteY74" fmla="*/ 64395 h 1751527"/>
              <a:gd name="connsiteX75" fmla="*/ 2897746 w 3050710"/>
              <a:gd name="connsiteY75" fmla="*/ 103031 h 1751527"/>
              <a:gd name="connsiteX76" fmla="*/ 3039414 w 3050710"/>
              <a:gd name="connsiteY76" fmla="*/ 115910 h 1751527"/>
              <a:gd name="connsiteX77" fmla="*/ 3000777 w 3050710"/>
              <a:gd name="connsiteY77" fmla="*/ 38637 h 1751527"/>
              <a:gd name="connsiteX78" fmla="*/ 2987898 w 3050710"/>
              <a:gd name="connsiteY78" fmla="*/ 0 h 1751527"/>
              <a:gd name="connsiteX79" fmla="*/ 2897746 w 3050710"/>
              <a:gd name="connsiteY79" fmla="*/ 25758 h 1751527"/>
              <a:gd name="connsiteX80" fmla="*/ 2820473 w 3050710"/>
              <a:gd name="connsiteY80" fmla="*/ 51516 h 17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50710" h="1751527">
                <a:moveTo>
                  <a:pt x="1661374" y="643944"/>
                </a:moveTo>
                <a:cubicBezTo>
                  <a:pt x="1536878" y="553792"/>
                  <a:pt x="1413651" y="461862"/>
                  <a:pt x="1287887" y="373487"/>
                </a:cubicBezTo>
                <a:cubicBezTo>
                  <a:pt x="1128450" y="261450"/>
                  <a:pt x="1246874" y="344203"/>
                  <a:pt x="1094704" y="283335"/>
                </a:cubicBezTo>
                <a:cubicBezTo>
                  <a:pt x="1048903" y="265015"/>
                  <a:pt x="995243" y="222181"/>
                  <a:pt x="940157" y="218941"/>
                </a:cubicBezTo>
                <a:cubicBezTo>
                  <a:pt x="811519" y="211374"/>
                  <a:pt x="682580" y="210355"/>
                  <a:pt x="553791" y="206062"/>
                </a:cubicBezTo>
                <a:cubicBezTo>
                  <a:pt x="489397" y="210355"/>
                  <a:pt x="424751" y="211814"/>
                  <a:pt x="360608" y="218941"/>
                </a:cubicBezTo>
                <a:cubicBezTo>
                  <a:pt x="347116" y="220440"/>
                  <a:pt x="335025" y="228091"/>
                  <a:pt x="321972" y="231820"/>
                </a:cubicBezTo>
                <a:cubicBezTo>
                  <a:pt x="304953" y="236683"/>
                  <a:pt x="287813" y="241228"/>
                  <a:pt x="270456" y="244699"/>
                </a:cubicBezTo>
                <a:cubicBezTo>
                  <a:pt x="157122" y="267366"/>
                  <a:pt x="229742" y="245393"/>
                  <a:pt x="154546" y="270456"/>
                </a:cubicBezTo>
                <a:cubicBezTo>
                  <a:pt x="141667" y="279042"/>
                  <a:pt x="125579" y="284127"/>
                  <a:pt x="115910" y="296214"/>
                </a:cubicBezTo>
                <a:cubicBezTo>
                  <a:pt x="107429" y="306815"/>
                  <a:pt x="108649" y="322492"/>
                  <a:pt x="103031" y="334851"/>
                </a:cubicBezTo>
                <a:cubicBezTo>
                  <a:pt x="87142" y="369807"/>
                  <a:pt x="72814" y="405934"/>
                  <a:pt x="51515" y="437882"/>
                </a:cubicBezTo>
                <a:cubicBezTo>
                  <a:pt x="12933" y="495754"/>
                  <a:pt x="31505" y="462147"/>
                  <a:pt x="0" y="540913"/>
                </a:cubicBezTo>
                <a:cubicBezTo>
                  <a:pt x="8586" y="652530"/>
                  <a:pt x="12677" y="764584"/>
                  <a:pt x="25757" y="875764"/>
                </a:cubicBezTo>
                <a:cubicBezTo>
                  <a:pt x="29893" y="910922"/>
                  <a:pt x="29781" y="950851"/>
                  <a:pt x="51515" y="978795"/>
                </a:cubicBezTo>
                <a:cubicBezTo>
                  <a:pt x="81566" y="1017431"/>
                  <a:pt x="119777" y="1050924"/>
                  <a:pt x="141667" y="1094704"/>
                </a:cubicBezTo>
                <a:cubicBezTo>
                  <a:pt x="150253" y="1111876"/>
                  <a:pt x="153849" y="1132644"/>
                  <a:pt x="167425" y="1146220"/>
                </a:cubicBezTo>
                <a:cubicBezTo>
                  <a:pt x="181001" y="1159796"/>
                  <a:pt x="203786" y="1160191"/>
                  <a:pt x="218941" y="1171978"/>
                </a:cubicBezTo>
                <a:cubicBezTo>
                  <a:pt x="242902" y="1190615"/>
                  <a:pt x="258785" y="1218518"/>
                  <a:pt x="283335" y="1236372"/>
                </a:cubicBezTo>
                <a:cubicBezTo>
                  <a:pt x="321169" y="1263888"/>
                  <a:pt x="357603" y="1274007"/>
                  <a:pt x="399245" y="1287887"/>
                </a:cubicBezTo>
                <a:cubicBezTo>
                  <a:pt x="412124" y="1296473"/>
                  <a:pt x="424442" y="1305966"/>
                  <a:pt x="437881" y="1313645"/>
                </a:cubicBezTo>
                <a:cubicBezTo>
                  <a:pt x="485492" y="1340852"/>
                  <a:pt x="499868" y="1336996"/>
                  <a:pt x="540912" y="1378040"/>
                </a:cubicBezTo>
                <a:cubicBezTo>
                  <a:pt x="551857" y="1388985"/>
                  <a:pt x="555725" y="1405731"/>
                  <a:pt x="566670" y="1416676"/>
                </a:cubicBezTo>
                <a:cubicBezTo>
                  <a:pt x="581848" y="1431854"/>
                  <a:pt x="600326" y="1443406"/>
                  <a:pt x="618186" y="1455313"/>
                </a:cubicBezTo>
                <a:cubicBezTo>
                  <a:pt x="666698" y="1487654"/>
                  <a:pt x="684999" y="1495158"/>
                  <a:pt x="734096" y="1519707"/>
                </a:cubicBezTo>
                <a:cubicBezTo>
                  <a:pt x="746975" y="1532586"/>
                  <a:pt x="757911" y="1547758"/>
                  <a:pt x="772732" y="1558344"/>
                </a:cubicBezTo>
                <a:cubicBezTo>
                  <a:pt x="808996" y="1584247"/>
                  <a:pt x="834279" y="1586610"/>
                  <a:pt x="875763" y="1596980"/>
                </a:cubicBezTo>
                <a:cubicBezTo>
                  <a:pt x="930199" y="1633271"/>
                  <a:pt x="924261" y="1632699"/>
                  <a:pt x="1004552" y="1661375"/>
                </a:cubicBezTo>
                <a:cubicBezTo>
                  <a:pt x="1033984" y="1671887"/>
                  <a:pt x="1065055" y="1677250"/>
                  <a:pt x="1094704" y="1687133"/>
                </a:cubicBezTo>
                <a:cubicBezTo>
                  <a:pt x="1116636" y="1694444"/>
                  <a:pt x="1137972" y="1703501"/>
                  <a:pt x="1159098" y="1712890"/>
                </a:cubicBezTo>
                <a:cubicBezTo>
                  <a:pt x="1176642" y="1720687"/>
                  <a:pt x="1192225" y="1733131"/>
                  <a:pt x="1210614" y="1738648"/>
                </a:cubicBezTo>
                <a:cubicBezTo>
                  <a:pt x="1235626" y="1746152"/>
                  <a:pt x="1262129" y="1747234"/>
                  <a:pt x="1287887" y="1751527"/>
                </a:cubicBezTo>
                <a:cubicBezTo>
                  <a:pt x="1382332" y="1742941"/>
                  <a:pt x="1477411" y="1739667"/>
                  <a:pt x="1571222" y="1725769"/>
                </a:cubicBezTo>
                <a:cubicBezTo>
                  <a:pt x="1594091" y="1722381"/>
                  <a:pt x="1614939" y="1710350"/>
                  <a:pt x="1635617" y="1700011"/>
                </a:cubicBezTo>
                <a:cubicBezTo>
                  <a:pt x="1692693" y="1671473"/>
                  <a:pt x="1722752" y="1647890"/>
                  <a:pt x="1764405" y="1596980"/>
                </a:cubicBezTo>
                <a:cubicBezTo>
                  <a:pt x="1784008" y="1573021"/>
                  <a:pt x="1806131" y="1549075"/>
                  <a:pt x="1815921" y="1519707"/>
                </a:cubicBezTo>
                <a:cubicBezTo>
                  <a:pt x="1820214" y="1506828"/>
                  <a:pt x="1825507" y="1494241"/>
                  <a:pt x="1828800" y="1481071"/>
                </a:cubicBezTo>
                <a:cubicBezTo>
                  <a:pt x="1834109" y="1459835"/>
                  <a:pt x="1831890" y="1436255"/>
                  <a:pt x="1841679" y="1416676"/>
                </a:cubicBezTo>
                <a:cubicBezTo>
                  <a:pt x="1849824" y="1400386"/>
                  <a:pt x="1869729" y="1392861"/>
                  <a:pt x="1880315" y="1378040"/>
                </a:cubicBezTo>
                <a:cubicBezTo>
                  <a:pt x="1891474" y="1362417"/>
                  <a:pt x="1895898" y="1342805"/>
                  <a:pt x="1906073" y="1326524"/>
                </a:cubicBezTo>
                <a:cubicBezTo>
                  <a:pt x="1917449" y="1308322"/>
                  <a:pt x="1931831" y="1292181"/>
                  <a:pt x="1944710" y="1275009"/>
                </a:cubicBezTo>
                <a:cubicBezTo>
                  <a:pt x="1940417" y="1193443"/>
                  <a:pt x="1938614" y="1111707"/>
                  <a:pt x="1931831" y="1030310"/>
                </a:cubicBezTo>
                <a:cubicBezTo>
                  <a:pt x="1930013" y="1008496"/>
                  <a:pt x="1928741" y="985495"/>
                  <a:pt x="1918952" y="965916"/>
                </a:cubicBezTo>
                <a:cubicBezTo>
                  <a:pt x="1910807" y="949625"/>
                  <a:pt x="1891497" y="941656"/>
                  <a:pt x="1880315" y="927279"/>
                </a:cubicBezTo>
                <a:cubicBezTo>
                  <a:pt x="1861309" y="902843"/>
                  <a:pt x="1850690" y="871896"/>
                  <a:pt x="1828800" y="850006"/>
                </a:cubicBezTo>
                <a:lnTo>
                  <a:pt x="1751526" y="772733"/>
                </a:lnTo>
                <a:cubicBezTo>
                  <a:pt x="1760112" y="759854"/>
                  <a:pt x="1765197" y="743765"/>
                  <a:pt x="1777284" y="734096"/>
                </a:cubicBezTo>
                <a:cubicBezTo>
                  <a:pt x="1787885" y="725615"/>
                  <a:pt x="1803779" y="727288"/>
                  <a:pt x="1815921" y="721217"/>
                </a:cubicBezTo>
                <a:cubicBezTo>
                  <a:pt x="1904862" y="676746"/>
                  <a:pt x="1798856" y="709384"/>
                  <a:pt x="1906073" y="682580"/>
                </a:cubicBezTo>
                <a:cubicBezTo>
                  <a:pt x="1914659" y="669701"/>
                  <a:pt x="1920886" y="654889"/>
                  <a:pt x="1931831" y="643944"/>
                </a:cubicBezTo>
                <a:cubicBezTo>
                  <a:pt x="1956798" y="618977"/>
                  <a:pt x="1977679" y="615782"/>
                  <a:pt x="2009104" y="605307"/>
                </a:cubicBezTo>
                <a:cubicBezTo>
                  <a:pt x="2017690" y="592428"/>
                  <a:pt x="2021983" y="575257"/>
                  <a:pt x="2034862" y="566671"/>
                </a:cubicBezTo>
                <a:cubicBezTo>
                  <a:pt x="2049589" y="556853"/>
                  <a:pt x="2070108" y="560765"/>
                  <a:pt x="2086377" y="553792"/>
                </a:cubicBezTo>
                <a:cubicBezTo>
                  <a:pt x="2100604" y="547695"/>
                  <a:pt x="2112135" y="536620"/>
                  <a:pt x="2125014" y="528034"/>
                </a:cubicBezTo>
                <a:cubicBezTo>
                  <a:pt x="2171308" y="458594"/>
                  <a:pt x="2123500" y="511534"/>
                  <a:pt x="2202287" y="476518"/>
                </a:cubicBezTo>
                <a:cubicBezTo>
                  <a:pt x="2225161" y="466352"/>
                  <a:pt x="2244292" y="449076"/>
                  <a:pt x="2266681" y="437882"/>
                </a:cubicBezTo>
                <a:cubicBezTo>
                  <a:pt x="2278823" y="431811"/>
                  <a:pt x="2292607" y="429770"/>
                  <a:pt x="2305318" y="425003"/>
                </a:cubicBezTo>
                <a:cubicBezTo>
                  <a:pt x="2428517" y="378803"/>
                  <a:pt x="2320650" y="415599"/>
                  <a:pt x="2408349" y="386366"/>
                </a:cubicBezTo>
                <a:cubicBezTo>
                  <a:pt x="2416935" y="373487"/>
                  <a:pt x="2423162" y="358675"/>
                  <a:pt x="2434107" y="347730"/>
                </a:cubicBezTo>
                <a:cubicBezTo>
                  <a:pt x="2445052" y="336785"/>
                  <a:pt x="2460148" y="330969"/>
                  <a:pt x="2472743" y="321972"/>
                </a:cubicBezTo>
                <a:cubicBezTo>
                  <a:pt x="2490210" y="309496"/>
                  <a:pt x="2505622" y="293985"/>
                  <a:pt x="2524259" y="283335"/>
                </a:cubicBezTo>
                <a:cubicBezTo>
                  <a:pt x="2536046" y="276600"/>
                  <a:pt x="2550754" y="276527"/>
                  <a:pt x="2562896" y="270456"/>
                </a:cubicBezTo>
                <a:cubicBezTo>
                  <a:pt x="2576740" y="263534"/>
                  <a:pt x="2588093" y="252378"/>
                  <a:pt x="2601532" y="244699"/>
                </a:cubicBezTo>
                <a:cubicBezTo>
                  <a:pt x="2618201" y="235174"/>
                  <a:pt x="2636379" y="228466"/>
                  <a:pt x="2653048" y="218941"/>
                </a:cubicBezTo>
                <a:cubicBezTo>
                  <a:pt x="2666487" y="211262"/>
                  <a:pt x="2677840" y="200105"/>
                  <a:pt x="2691684" y="193183"/>
                </a:cubicBezTo>
                <a:cubicBezTo>
                  <a:pt x="2703826" y="187112"/>
                  <a:pt x="2717962" y="185922"/>
                  <a:pt x="2730321" y="180304"/>
                </a:cubicBezTo>
                <a:cubicBezTo>
                  <a:pt x="2765277" y="164415"/>
                  <a:pt x="2799008" y="145961"/>
                  <a:pt x="2833352" y="128789"/>
                </a:cubicBezTo>
                <a:cubicBezTo>
                  <a:pt x="2850524" y="120203"/>
                  <a:pt x="2868404" y="112908"/>
                  <a:pt x="2884867" y="103031"/>
                </a:cubicBezTo>
                <a:cubicBezTo>
                  <a:pt x="2960903" y="57411"/>
                  <a:pt x="2925515" y="72311"/>
                  <a:pt x="2987898" y="51516"/>
                </a:cubicBezTo>
                <a:cubicBezTo>
                  <a:pt x="2996484" y="38637"/>
                  <a:pt x="3020578" y="26724"/>
                  <a:pt x="3013656" y="12879"/>
                </a:cubicBezTo>
                <a:cubicBezTo>
                  <a:pt x="3007585" y="737"/>
                  <a:pt x="2986315" y="18228"/>
                  <a:pt x="2975019" y="25758"/>
                </a:cubicBezTo>
                <a:cubicBezTo>
                  <a:pt x="2959865" y="35861"/>
                  <a:pt x="2952304" y="55550"/>
                  <a:pt x="2936383" y="64395"/>
                </a:cubicBezTo>
                <a:cubicBezTo>
                  <a:pt x="2912649" y="77581"/>
                  <a:pt x="2859110" y="90152"/>
                  <a:pt x="2859110" y="90152"/>
                </a:cubicBezTo>
                <a:cubicBezTo>
                  <a:pt x="2846231" y="77273"/>
                  <a:pt x="2812328" y="67807"/>
                  <a:pt x="2820473" y="51516"/>
                </a:cubicBezTo>
                <a:cubicBezTo>
                  <a:pt x="2828389" y="35684"/>
                  <a:pt x="2857261" y="54577"/>
                  <a:pt x="2871988" y="64395"/>
                </a:cubicBezTo>
                <a:cubicBezTo>
                  <a:pt x="2884867" y="72981"/>
                  <a:pt x="2882952" y="98479"/>
                  <a:pt x="2897746" y="103031"/>
                </a:cubicBezTo>
                <a:cubicBezTo>
                  <a:pt x="2943067" y="116976"/>
                  <a:pt x="2992191" y="111617"/>
                  <a:pt x="3039414" y="115910"/>
                </a:cubicBezTo>
                <a:cubicBezTo>
                  <a:pt x="3007042" y="18794"/>
                  <a:pt x="3050710" y="138501"/>
                  <a:pt x="3000777" y="38637"/>
                </a:cubicBezTo>
                <a:cubicBezTo>
                  <a:pt x="2994706" y="26495"/>
                  <a:pt x="2992191" y="12879"/>
                  <a:pt x="2987898" y="0"/>
                </a:cubicBezTo>
                <a:cubicBezTo>
                  <a:pt x="2971394" y="4126"/>
                  <a:pt x="2916221" y="16520"/>
                  <a:pt x="2897746" y="25758"/>
                </a:cubicBezTo>
                <a:cubicBezTo>
                  <a:pt x="2831943" y="58660"/>
                  <a:pt x="2888277" y="51516"/>
                  <a:pt x="2820473" y="5151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344970" flipH="1">
            <a:off x="3545018" y="1614897"/>
            <a:ext cx="136018" cy="1294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2438400"/>
            <a:ext cx="314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x</a:t>
            </a:r>
            <a:r>
              <a:rPr lang="en-US" sz="1200" dirty="0" smtClean="0"/>
              <a:t>i </a:t>
            </a:r>
            <a:r>
              <a:rPr lang="en-US" sz="2400" dirty="0" smtClean="0"/>
              <a:t>+ ½ ((at + v</a:t>
            </a:r>
            <a:r>
              <a:rPr lang="en-US" sz="1100" dirty="0" smtClean="0"/>
              <a:t>i</a:t>
            </a:r>
            <a:r>
              <a:rPr lang="en-US" sz="2400" dirty="0" smtClean="0"/>
              <a:t>) + v</a:t>
            </a:r>
            <a:r>
              <a:rPr lang="en-US" sz="1100" dirty="0" smtClean="0"/>
              <a:t>i</a:t>
            </a:r>
            <a:r>
              <a:rPr lang="en-US" sz="2400" dirty="0" smtClean="0"/>
              <a:t>)t 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6172200" y="2057400"/>
            <a:ext cx="1280019" cy="528034"/>
          </a:xfrm>
          <a:custGeom>
            <a:avLst/>
            <a:gdLst>
              <a:gd name="connsiteX0" fmla="*/ 1251990 w 1280019"/>
              <a:gd name="connsiteY0" fmla="*/ 528034 h 528034"/>
              <a:gd name="connsiteX1" fmla="*/ 1213354 w 1280019"/>
              <a:gd name="connsiteY1" fmla="*/ 257577 h 528034"/>
              <a:gd name="connsiteX2" fmla="*/ 1174717 w 1280019"/>
              <a:gd name="connsiteY2" fmla="*/ 231820 h 528034"/>
              <a:gd name="connsiteX3" fmla="*/ 1123202 w 1280019"/>
              <a:gd name="connsiteY3" fmla="*/ 218941 h 528034"/>
              <a:gd name="connsiteX4" fmla="*/ 1071686 w 1280019"/>
              <a:gd name="connsiteY4" fmla="*/ 231820 h 528034"/>
              <a:gd name="connsiteX5" fmla="*/ 1033049 w 1280019"/>
              <a:gd name="connsiteY5" fmla="*/ 412124 h 528034"/>
              <a:gd name="connsiteX6" fmla="*/ 994413 w 1280019"/>
              <a:gd name="connsiteY6" fmla="*/ 489397 h 528034"/>
              <a:gd name="connsiteX7" fmla="*/ 955776 w 1280019"/>
              <a:gd name="connsiteY7" fmla="*/ 373487 h 528034"/>
              <a:gd name="connsiteX8" fmla="*/ 930018 w 1280019"/>
              <a:gd name="connsiteY8" fmla="*/ 321972 h 528034"/>
              <a:gd name="connsiteX9" fmla="*/ 852745 w 1280019"/>
              <a:gd name="connsiteY9" fmla="*/ 244698 h 528034"/>
              <a:gd name="connsiteX10" fmla="*/ 801230 w 1280019"/>
              <a:gd name="connsiteY10" fmla="*/ 167425 h 528034"/>
              <a:gd name="connsiteX11" fmla="*/ 711078 w 1280019"/>
              <a:gd name="connsiteY11" fmla="*/ 77273 h 528034"/>
              <a:gd name="connsiteX12" fmla="*/ 633804 w 1280019"/>
              <a:gd name="connsiteY12" fmla="*/ 12879 h 528034"/>
              <a:gd name="connsiteX13" fmla="*/ 595168 w 1280019"/>
              <a:gd name="connsiteY13" fmla="*/ 0 h 528034"/>
              <a:gd name="connsiteX14" fmla="*/ 427742 w 1280019"/>
              <a:gd name="connsiteY14" fmla="*/ 25758 h 528034"/>
              <a:gd name="connsiteX15" fmla="*/ 389106 w 1280019"/>
              <a:gd name="connsiteY15" fmla="*/ 51515 h 528034"/>
              <a:gd name="connsiteX16" fmla="*/ 363348 w 1280019"/>
              <a:gd name="connsiteY16" fmla="*/ 103031 h 528034"/>
              <a:gd name="connsiteX17" fmla="*/ 337590 w 1280019"/>
              <a:gd name="connsiteY17" fmla="*/ 141667 h 528034"/>
              <a:gd name="connsiteX18" fmla="*/ 324711 w 1280019"/>
              <a:gd name="connsiteY18" fmla="*/ 296214 h 528034"/>
              <a:gd name="connsiteX19" fmla="*/ 298954 w 1280019"/>
              <a:gd name="connsiteY19" fmla="*/ 244698 h 528034"/>
              <a:gd name="connsiteX20" fmla="*/ 286075 w 1280019"/>
              <a:gd name="connsiteY20" fmla="*/ 193183 h 528034"/>
              <a:gd name="connsiteX21" fmla="*/ 221680 w 1280019"/>
              <a:gd name="connsiteY21" fmla="*/ 115910 h 528034"/>
              <a:gd name="connsiteX22" fmla="*/ 183044 w 1280019"/>
              <a:gd name="connsiteY22" fmla="*/ 90152 h 528034"/>
              <a:gd name="connsiteX23" fmla="*/ 80013 w 1280019"/>
              <a:gd name="connsiteY23" fmla="*/ 103031 h 528034"/>
              <a:gd name="connsiteX24" fmla="*/ 28497 w 1280019"/>
              <a:gd name="connsiteY24" fmla="*/ 180304 h 528034"/>
              <a:gd name="connsiteX25" fmla="*/ 15618 w 1280019"/>
              <a:gd name="connsiteY25" fmla="*/ 425003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0019" h="528034">
                <a:moveTo>
                  <a:pt x="1251990" y="528034"/>
                </a:moveTo>
                <a:cubicBezTo>
                  <a:pt x="1248355" y="462596"/>
                  <a:pt x="1280019" y="324242"/>
                  <a:pt x="1213354" y="257577"/>
                </a:cubicBezTo>
                <a:cubicBezTo>
                  <a:pt x="1202409" y="246632"/>
                  <a:pt x="1188944" y="237917"/>
                  <a:pt x="1174717" y="231820"/>
                </a:cubicBezTo>
                <a:cubicBezTo>
                  <a:pt x="1158448" y="224848"/>
                  <a:pt x="1140374" y="223234"/>
                  <a:pt x="1123202" y="218941"/>
                </a:cubicBezTo>
                <a:cubicBezTo>
                  <a:pt x="1106030" y="223234"/>
                  <a:pt x="1085284" y="220489"/>
                  <a:pt x="1071686" y="231820"/>
                </a:cubicBezTo>
                <a:cubicBezTo>
                  <a:pt x="1031844" y="265021"/>
                  <a:pt x="1036129" y="392105"/>
                  <a:pt x="1033049" y="412124"/>
                </a:cubicBezTo>
                <a:cubicBezTo>
                  <a:pt x="1027717" y="446784"/>
                  <a:pt x="1013516" y="460742"/>
                  <a:pt x="994413" y="489397"/>
                </a:cubicBezTo>
                <a:cubicBezTo>
                  <a:pt x="979464" y="429600"/>
                  <a:pt x="983488" y="435839"/>
                  <a:pt x="955776" y="373487"/>
                </a:cubicBezTo>
                <a:cubicBezTo>
                  <a:pt x="947979" y="355943"/>
                  <a:pt x="942512" y="336549"/>
                  <a:pt x="930018" y="321972"/>
                </a:cubicBezTo>
                <a:cubicBezTo>
                  <a:pt x="865509" y="246711"/>
                  <a:pt x="890850" y="320908"/>
                  <a:pt x="852745" y="244698"/>
                </a:cubicBezTo>
                <a:cubicBezTo>
                  <a:pt x="793632" y="126474"/>
                  <a:pt x="903767" y="299259"/>
                  <a:pt x="801230" y="167425"/>
                </a:cubicBezTo>
                <a:cubicBezTo>
                  <a:pt x="728900" y="74429"/>
                  <a:pt x="784908" y="101884"/>
                  <a:pt x="711078" y="77273"/>
                </a:cubicBezTo>
                <a:cubicBezTo>
                  <a:pt x="682593" y="48788"/>
                  <a:pt x="669668" y="30811"/>
                  <a:pt x="633804" y="12879"/>
                </a:cubicBezTo>
                <a:cubicBezTo>
                  <a:pt x="621662" y="6808"/>
                  <a:pt x="608047" y="4293"/>
                  <a:pt x="595168" y="0"/>
                </a:cubicBezTo>
                <a:cubicBezTo>
                  <a:pt x="558229" y="3694"/>
                  <a:pt x="474157" y="2551"/>
                  <a:pt x="427742" y="25758"/>
                </a:cubicBezTo>
                <a:cubicBezTo>
                  <a:pt x="413898" y="32680"/>
                  <a:pt x="401985" y="42929"/>
                  <a:pt x="389106" y="51515"/>
                </a:cubicBezTo>
                <a:cubicBezTo>
                  <a:pt x="380520" y="68687"/>
                  <a:pt x="372873" y="86362"/>
                  <a:pt x="363348" y="103031"/>
                </a:cubicBezTo>
                <a:cubicBezTo>
                  <a:pt x="355669" y="116470"/>
                  <a:pt x="340626" y="126489"/>
                  <a:pt x="337590" y="141667"/>
                </a:cubicBezTo>
                <a:cubicBezTo>
                  <a:pt x="327452" y="192357"/>
                  <a:pt x="329004" y="244698"/>
                  <a:pt x="324711" y="296214"/>
                </a:cubicBezTo>
                <a:cubicBezTo>
                  <a:pt x="316125" y="279042"/>
                  <a:pt x="305695" y="262674"/>
                  <a:pt x="298954" y="244698"/>
                </a:cubicBezTo>
                <a:cubicBezTo>
                  <a:pt x="292739" y="228125"/>
                  <a:pt x="293048" y="209452"/>
                  <a:pt x="286075" y="193183"/>
                </a:cubicBezTo>
                <a:cubicBezTo>
                  <a:pt x="274818" y="166917"/>
                  <a:pt x="242311" y="133103"/>
                  <a:pt x="221680" y="115910"/>
                </a:cubicBezTo>
                <a:cubicBezTo>
                  <a:pt x="209789" y="106001"/>
                  <a:pt x="195923" y="98738"/>
                  <a:pt x="183044" y="90152"/>
                </a:cubicBezTo>
                <a:cubicBezTo>
                  <a:pt x="148700" y="94445"/>
                  <a:pt x="109909" y="85592"/>
                  <a:pt x="80013" y="103031"/>
                </a:cubicBezTo>
                <a:cubicBezTo>
                  <a:pt x="53273" y="118629"/>
                  <a:pt x="28497" y="180304"/>
                  <a:pt x="28497" y="180304"/>
                </a:cubicBezTo>
                <a:cubicBezTo>
                  <a:pt x="0" y="294292"/>
                  <a:pt x="15618" y="214120"/>
                  <a:pt x="15618" y="4250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10773" y="2819400"/>
            <a:ext cx="1616211" cy="331807"/>
          </a:xfrm>
          <a:custGeom>
            <a:avLst/>
            <a:gdLst>
              <a:gd name="connsiteX0" fmla="*/ 0 w 1616211"/>
              <a:gd name="connsiteY0" fmla="*/ 0 h 331807"/>
              <a:gd name="connsiteX1" fmla="*/ 12879 w 1616211"/>
              <a:gd name="connsiteY1" fmla="*/ 51516 h 331807"/>
              <a:gd name="connsiteX2" fmla="*/ 206062 w 1616211"/>
              <a:gd name="connsiteY2" fmla="*/ 270457 h 331807"/>
              <a:gd name="connsiteX3" fmla="*/ 244699 w 1616211"/>
              <a:gd name="connsiteY3" fmla="*/ 283335 h 331807"/>
              <a:gd name="connsiteX4" fmla="*/ 360608 w 1616211"/>
              <a:gd name="connsiteY4" fmla="*/ 296214 h 331807"/>
              <a:gd name="connsiteX5" fmla="*/ 373487 w 1616211"/>
              <a:gd name="connsiteY5" fmla="*/ 257578 h 331807"/>
              <a:gd name="connsiteX6" fmla="*/ 399245 w 1616211"/>
              <a:gd name="connsiteY6" fmla="*/ 218941 h 331807"/>
              <a:gd name="connsiteX7" fmla="*/ 425003 w 1616211"/>
              <a:gd name="connsiteY7" fmla="*/ 141668 h 331807"/>
              <a:gd name="connsiteX8" fmla="*/ 437882 w 1616211"/>
              <a:gd name="connsiteY8" fmla="*/ 51516 h 331807"/>
              <a:gd name="connsiteX9" fmla="*/ 489397 w 1616211"/>
              <a:gd name="connsiteY9" fmla="*/ 128789 h 331807"/>
              <a:gd name="connsiteX10" fmla="*/ 528034 w 1616211"/>
              <a:gd name="connsiteY10" fmla="*/ 167426 h 331807"/>
              <a:gd name="connsiteX11" fmla="*/ 592428 w 1616211"/>
              <a:gd name="connsiteY11" fmla="*/ 218941 h 331807"/>
              <a:gd name="connsiteX12" fmla="*/ 631065 w 1616211"/>
              <a:gd name="connsiteY12" fmla="*/ 244699 h 331807"/>
              <a:gd name="connsiteX13" fmla="*/ 759854 w 1616211"/>
              <a:gd name="connsiteY13" fmla="*/ 270457 h 331807"/>
              <a:gd name="connsiteX14" fmla="*/ 798490 w 1616211"/>
              <a:gd name="connsiteY14" fmla="*/ 283335 h 331807"/>
              <a:gd name="connsiteX15" fmla="*/ 1004552 w 1616211"/>
              <a:gd name="connsiteY15" fmla="*/ 270457 h 331807"/>
              <a:gd name="connsiteX16" fmla="*/ 1043189 w 1616211"/>
              <a:gd name="connsiteY16" fmla="*/ 257578 h 331807"/>
              <a:gd name="connsiteX17" fmla="*/ 1068946 w 1616211"/>
              <a:gd name="connsiteY17" fmla="*/ 77273 h 331807"/>
              <a:gd name="connsiteX18" fmla="*/ 1107583 w 1616211"/>
              <a:gd name="connsiteY18" fmla="*/ 180304 h 331807"/>
              <a:gd name="connsiteX19" fmla="*/ 1159099 w 1616211"/>
              <a:gd name="connsiteY19" fmla="*/ 218941 h 331807"/>
              <a:gd name="connsiteX20" fmla="*/ 1236372 w 1616211"/>
              <a:gd name="connsiteY20" fmla="*/ 244699 h 331807"/>
              <a:gd name="connsiteX21" fmla="*/ 1545465 w 1616211"/>
              <a:gd name="connsiteY21" fmla="*/ 231820 h 331807"/>
              <a:gd name="connsiteX22" fmla="*/ 1609859 w 1616211"/>
              <a:gd name="connsiteY22" fmla="*/ 167426 h 331807"/>
              <a:gd name="connsiteX23" fmla="*/ 1609859 w 1616211"/>
              <a:gd name="connsiteY23" fmla="*/ 51516 h 33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16211" h="331807">
                <a:moveTo>
                  <a:pt x="0" y="0"/>
                </a:moveTo>
                <a:cubicBezTo>
                  <a:pt x="4293" y="17172"/>
                  <a:pt x="3904" y="36259"/>
                  <a:pt x="12879" y="51516"/>
                </a:cubicBezTo>
                <a:cubicBezTo>
                  <a:pt x="49906" y="114463"/>
                  <a:pt x="116324" y="240547"/>
                  <a:pt x="206062" y="270457"/>
                </a:cubicBezTo>
                <a:lnTo>
                  <a:pt x="244699" y="283335"/>
                </a:lnTo>
                <a:cubicBezTo>
                  <a:pt x="287130" y="311623"/>
                  <a:pt x="298320" y="331807"/>
                  <a:pt x="360608" y="296214"/>
                </a:cubicBezTo>
                <a:cubicBezTo>
                  <a:pt x="372395" y="289479"/>
                  <a:pt x="367416" y="269720"/>
                  <a:pt x="373487" y="257578"/>
                </a:cubicBezTo>
                <a:cubicBezTo>
                  <a:pt x="380409" y="243734"/>
                  <a:pt x="392958" y="233086"/>
                  <a:pt x="399245" y="218941"/>
                </a:cubicBezTo>
                <a:cubicBezTo>
                  <a:pt x="410272" y="194130"/>
                  <a:pt x="425003" y="141668"/>
                  <a:pt x="425003" y="141668"/>
                </a:cubicBezTo>
                <a:cubicBezTo>
                  <a:pt x="429296" y="111617"/>
                  <a:pt x="408116" y="57469"/>
                  <a:pt x="437882" y="51516"/>
                </a:cubicBezTo>
                <a:cubicBezTo>
                  <a:pt x="468238" y="45445"/>
                  <a:pt x="467507" y="106899"/>
                  <a:pt x="489397" y="128789"/>
                </a:cubicBezTo>
                <a:cubicBezTo>
                  <a:pt x="502276" y="141668"/>
                  <a:pt x="514327" y="155432"/>
                  <a:pt x="528034" y="167426"/>
                </a:cubicBezTo>
                <a:cubicBezTo>
                  <a:pt x="548721" y="185527"/>
                  <a:pt x="570437" y="202448"/>
                  <a:pt x="592428" y="218941"/>
                </a:cubicBezTo>
                <a:cubicBezTo>
                  <a:pt x="604811" y="228228"/>
                  <a:pt x="616271" y="240147"/>
                  <a:pt x="631065" y="244699"/>
                </a:cubicBezTo>
                <a:cubicBezTo>
                  <a:pt x="672909" y="257574"/>
                  <a:pt x="718321" y="256613"/>
                  <a:pt x="759854" y="270457"/>
                </a:cubicBezTo>
                <a:lnTo>
                  <a:pt x="798490" y="283335"/>
                </a:lnTo>
                <a:cubicBezTo>
                  <a:pt x="867177" y="279042"/>
                  <a:pt x="936109" y="277661"/>
                  <a:pt x="1004552" y="270457"/>
                </a:cubicBezTo>
                <a:cubicBezTo>
                  <a:pt x="1018053" y="269036"/>
                  <a:pt x="1038896" y="270457"/>
                  <a:pt x="1043189" y="257578"/>
                </a:cubicBezTo>
                <a:cubicBezTo>
                  <a:pt x="1062388" y="199982"/>
                  <a:pt x="1068946" y="77273"/>
                  <a:pt x="1068946" y="77273"/>
                </a:cubicBezTo>
                <a:cubicBezTo>
                  <a:pt x="1077350" y="110890"/>
                  <a:pt x="1083813" y="152572"/>
                  <a:pt x="1107583" y="180304"/>
                </a:cubicBezTo>
                <a:cubicBezTo>
                  <a:pt x="1121552" y="196601"/>
                  <a:pt x="1139900" y="209342"/>
                  <a:pt x="1159099" y="218941"/>
                </a:cubicBezTo>
                <a:cubicBezTo>
                  <a:pt x="1183384" y="231083"/>
                  <a:pt x="1236372" y="244699"/>
                  <a:pt x="1236372" y="244699"/>
                </a:cubicBezTo>
                <a:cubicBezTo>
                  <a:pt x="1339403" y="240406"/>
                  <a:pt x="1442975" y="243208"/>
                  <a:pt x="1545465" y="231820"/>
                </a:cubicBezTo>
                <a:cubicBezTo>
                  <a:pt x="1565875" y="229552"/>
                  <a:pt x="1606619" y="186865"/>
                  <a:pt x="1609859" y="167426"/>
                </a:cubicBezTo>
                <a:cubicBezTo>
                  <a:pt x="1616211" y="129315"/>
                  <a:pt x="1609859" y="90153"/>
                  <a:pt x="1609859" y="5151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1242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43400" y="3581400"/>
            <a:ext cx="334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x</a:t>
            </a:r>
            <a:r>
              <a:rPr lang="en-US" sz="1200" dirty="0" smtClean="0"/>
              <a:t>i </a:t>
            </a:r>
            <a:r>
              <a:rPr lang="en-US" sz="2400" dirty="0" smtClean="0"/>
              <a:t>+ ½at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½v</a:t>
            </a:r>
            <a:r>
              <a:rPr lang="en-US" sz="1100" dirty="0" smtClean="0"/>
              <a:t>i</a:t>
            </a:r>
            <a:r>
              <a:rPr lang="en-US" sz="2400" dirty="0" smtClean="0"/>
              <a:t>t + ½v</a:t>
            </a:r>
            <a:r>
              <a:rPr lang="en-US" sz="1100" dirty="0" smtClean="0"/>
              <a:t>i</a:t>
            </a:r>
            <a:r>
              <a:rPr lang="en-US" sz="2400" dirty="0" smtClean="0"/>
              <a:t>t </a:t>
            </a:r>
            <a:endParaRPr lang="en-US" sz="2400" dirty="0"/>
          </a:p>
        </p:txBody>
      </p:sp>
      <p:sp>
        <p:nvSpPr>
          <p:cNvPr id="20" name="Down Arrow 19"/>
          <p:cNvSpPr/>
          <p:nvPr/>
        </p:nvSpPr>
        <p:spPr>
          <a:xfrm>
            <a:off x="5638800" y="4114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62865" y="4724400"/>
            <a:ext cx="27084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x</a:t>
            </a:r>
            <a:r>
              <a:rPr lang="en-US" sz="1200" dirty="0" smtClean="0"/>
              <a:t>i </a:t>
            </a:r>
            <a:r>
              <a:rPr lang="en-US" sz="2400" dirty="0" smtClean="0"/>
              <a:t>+ </a:t>
            </a:r>
            <a:r>
              <a:rPr lang="en-US" sz="2400" dirty="0" err="1" smtClean="0"/>
              <a:t>v</a:t>
            </a:r>
            <a:r>
              <a:rPr lang="en-US" sz="1100" dirty="0" err="1" smtClean="0"/>
              <a:t>i</a:t>
            </a:r>
            <a:r>
              <a:rPr lang="en-US" sz="2400" dirty="0" err="1" smtClean="0"/>
              <a:t>t</a:t>
            </a:r>
            <a:r>
              <a:rPr lang="en-US" sz="2400" dirty="0" smtClean="0"/>
              <a:t> + ½at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22" name="Smiley Face 21"/>
          <p:cNvSpPr/>
          <p:nvPr/>
        </p:nvSpPr>
        <p:spPr>
          <a:xfrm>
            <a:off x="7473001" y="4345632"/>
            <a:ext cx="1500864" cy="12192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://scienceblogs.com/dotphysics/2009-12-10_untitl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38200"/>
            <a:ext cx="3638550" cy="1181101"/>
          </a:xfrm>
          <a:prstGeom prst="rect">
            <a:avLst/>
          </a:prstGeom>
          <a:noFill/>
        </p:spPr>
      </p:pic>
      <p:pic>
        <p:nvPicPr>
          <p:cNvPr id="17412" name="Picture 4" descr="http://newton.burney.ws/physics/lessons/images/momentumimg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452550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animBg="1"/>
      <p:bldP spid="8" grpId="0" animBg="1"/>
      <p:bldP spid="10" grpId="0" build="allAtOnce"/>
      <p:bldP spid="15" grpId="0" animBg="1"/>
      <p:bldP spid="16" grpId="0" animBg="1"/>
      <p:bldP spid="17" grpId="0" animBg="1"/>
      <p:bldP spid="19" grpId="0" build="allAtOnce"/>
      <p:bldP spid="20" grpId="0" animBg="1"/>
      <p:bldP spid="21" grpId="0" build="allAtOnce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114800" cy="1143000"/>
          </a:xfrm>
        </p:spPr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0785" y="132426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this last one, we need to start with a couple of different equations: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828800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</a:t>
            </a:r>
            <a:r>
              <a:rPr lang="en-US" sz="2400" dirty="0" err="1" smtClean="0"/>
              <a:t>v</a:t>
            </a:r>
            <a:r>
              <a:rPr lang="en-US" sz="1050" dirty="0" err="1" smtClean="0"/>
              <a:t>avg</a:t>
            </a:r>
            <a:r>
              <a:rPr lang="en-US" sz="1050" dirty="0" smtClean="0"/>
              <a:t> </a:t>
            </a:r>
            <a:r>
              <a:rPr lang="en-US" sz="2000" dirty="0"/>
              <a:t>*</a:t>
            </a:r>
            <a:r>
              <a:rPr lang="en-US" sz="2400" dirty="0" smtClean="0"/>
              <a:t>t + x</a:t>
            </a:r>
            <a:r>
              <a:rPr lang="en-US" sz="1100" dirty="0" smtClean="0"/>
              <a:t>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438400"/>
            <a:ext cx="1561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1100" dirty="0" err="1"/>
              <a:t>f</a:t>
            </a:r>
            <a:r>
              <a:rPr lang="en-US" sz="2800" dirty="0" smtClean="0"/>
              <a:t> = at + v</a:t>
            </a:r>
            <a:r>
              <a:rPr lang="en-US" sz="1200" dirty="0" smtClean="0"/>
              <a:t>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438400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1100" dirty="0" err="1" smtClean="0"/>
              <a:t>avg</a:t>
            </a:r>
            <a:r>
              <a:rPr lang="en-US" sz="2800" dirty="0" smtClean="0"/>
              <a:t> = (</a:t>
            </a:r>
            <a:r>
              <a:rPr lang="en-US" sz="2800" dirty="0" err="1" smtClean="0"/>
              <a:t>v</a:t>
            </a:r>
            <a:r>
              <a:rPr lang="en-US" sz="1400" dirty="0" err="1" smtClean="0"/>
              <a:t>f</a:t>
            </a:r>
            <a:r>
              <a:rPr lang="en-US" sz="2800" dirty="0" smtClean="0"/>
              <a:t> + v</a:t>
            </a:r>
            <a:r>
              <a:rPr lang="en-US" sz="1200" dirty="0" smtClean="0"/>
              <a:t>i</a:t>
            </a:r>
            <a:r>
              <a:rPr lang="en-US" sz="2400" dirty="0" smtClean="0"/>
              <a:t>)/2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51820" y="2438400"/>
            <a:ext cx="910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olve for t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>
            <a:off x="6756620" y="2743200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2514600"/>
            <a:ext cx="167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= 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– v</a:t>
            </a:r>
            <a:r>
              <a:rPr lang="en-US" sz="1200" dirty="0" smtClean="0"/>
              <a:t>i</a:t>
            </a:r>
            <a:r>
              <a:rPr lang="en-US" sz="2400" dirty="0" smtClean="0"/>
              <a:t>)/a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1249251" y="1725769"/>
            <a:ext cx="2864036" cy="1545465"/>
          </a:xfrm>
          <a:custGeom>
            <a:avLst/>
            <a:gdLst>
              <a:gd name="connsiteX0" fmla="*/ 502276 w 2864036"/>
              <a:gd name="connsiteY0" fmla="*/ 643944 h 1545465"/>
              <a:gd name="connsiteX1" fmla="*/ 193183 w 2864036"/>
              <a:gd name="connsiteY1" fmla="*/ 631065 h 1545465"/>
              <a:gd name="connsiteX2" fmla="*/ 141667 w 2864036"/>
              <a:gd name="connsiteY2" fmla="*/ 669701 h 1545465"/>
              <a:gd name="connsiteX3" fmla="*/ 103031 w 2864036"/>
              <a:gd name="connsiteY3" fmla="*/ 734096 h 1545465"/>
              <a:gd name="connsiteX4" fmla="*/ 77273 w 2864036"/>
              <a:gd name="connsiteY4" fmla="*/ 772732 h 1545465"/>
              <a:gd name="connsiteX5" fmla="*/ 51515 w 2864036"/>
              <a:gd name="connsiteY5" fmla="*/ 901521 h 1545465"/>
              <a:gd name="connsiteX6" fmla="*/ 38636 w 2864036"/>
              <a:gd name="connsiteY6" fmla="*/ 965916 h 1545465"/>
              <a:gd name="connsiteX7" fmla="*/ 0 w 2864036"/>
              <a:gd name="connsiteY7" fmla="*/ 1081825 h 1545465"/>
              <a:gd name="connsiteX8" fmla="*/ 12879 w 2864036"/>
              <a:gd name="connsiteY8" fmla="*/ 1197735 h 1545465"/>
              <a:gd name="connsiteX9" fmla="*/ 128788 w 2864036"/>
              <a:gd name="connsiteY9" fmla="*/ 1339403 h 1545465"/>
              <a:gd name="connsiteX10" fmla="*/ 218941 w 2864036"/>
              <a:gd name="connsiteY10" fmla="*/ 1416676 h 1545465"/>
              <a:gd name="connsiteX11" fmla="*/ 257577 w 2864036"/>
              <a:gd name="connsiteY11" fmla="*/ 1429555 h 1545465"/>
              <a:gd name="connsiteX12" fmla="*/ 360608 w 2864036"/>
              <a:gd name="connsiteY12" fmla="*/ 1481070 h 1545465"/>
              <a:gd name="connsiteX13" fmla="*/ 528034 w 2864036"/>
              <a:gd name="connsiteY13" fmla="*/ 1519707 h 1545465"/>
              <a:gd name="connsiteX14" fmla="*/ 631064 w 2864036"/>
              <a:gd name="connsiteY14" fmla="*/ 1532586 h 1545465"/>
              <a:gd name="connsiteX15" fmla="*/ 1867436 w 2864036"/>
              <a:gd name="connsiteY15" fmla="*/ 1545465 h 1545465"/>
              <a:gd name="connsiteX16" fmla="*/ 2176529 w 2864036"/>
              <a:gd name="connsiteY16" fmla="*/ 1532586 h 1545465"/>
              <a:gd name="connsiteX17" fmla="*/ 2253803 w 2864036"/>
              <a:gd name="connsiteY17" fmla="*/ 1493949 h 1545465"/>
              <a:gd name="connsiteX18" fmla="*/ 2343955 w 2864036"/>
              <a:gd name="connsiteY18" fmla="*/ 1455313 h 1545465"/>
              <a:gd name="connsiteX19" fmla="*/ 2382591 w 2864036"/>
              <a:gd name="connsiteY19" fmla="*/ 1429555 h 1545465"/>
              <a:gd name="connsiteX20" fmla="*/ 2434107 w 2864036"/>
              <a:gd name="connsiteY20" fmla="*/ 1403797 h 1545465"/>
              <a:gd name="connsiteX21" fmla="*/ 2524259 w 2864036"/>
              <a:gd name="connsiteY21" fmla="*/ 1339403 h 1545465"/>
              <a:gd name="connsiteX22" fmla="*/ 2562895 w 2864036"/>
              <a:gd name="connsiteY22" fmla="*/ 1262130 h 1545465"/>
              <a:gd name="connsiteX23" fmla="*/ 2524259 w 2864036"/>
              <a:gd name="connsiteY23" fmla="*/ 1107583 h 1545465"/>
              <a:gd name="connsiteX24" fmla="*/ 2459864 w 2864036"/>
              <a:gd name="connsiteY24" fmla="*/ 1043189 h 1545465"/>
              <a:gd name="connsiteX25" fmla="*/ 2434107 w 2864036"/>
              <a:gd name="connsiteY25" fmla="*/ 1004552 h 1545465"/>
              <a:gd name="connsiteX26" fmla="*/ 2395470 w 2864036"/>
              <a:gd name="connsiteY26" fmla="*/ 978794 h 1545465"/>
              <a:gd name="connsiteX27" fmla="*/ 2343955 w 2864036"/>
              <a:gd name="connsiteY27" fmla="*/ 940158 h 1545465"/>
              <a:gd name="connsiteX28" fmla="*/ 2253803 w 2864036"/>
              <a:gd name="connsiteY28" fmla="*/ 901521 h 1545465"/>
              <a:gd name="connsiteX29" fmla="*/ 2163650 w 2864036"/>
              <a:gd name="connsiteY29" fmla="*/ 837127 h 1545465"/>
              <a:gd name="connsiteX30" fmla="*/ 1983346 w 2864036"/>
              <a:gd name="connsiteY30" fmla="*/ 746975 h 1545465"/>
              <a:gd name="connsiteX31" fmla="*/ 1867436 w 2864036"/>
              <a:gd name="connsiteY31" fmla="*/ 695459 h 1545465"/>
              <a:gd name="connsiteX32" fmla="*/ 1674253 w 2864036"/>
              <a:gd name="connsiteY32" fmla="*/ 682580 h 1545465"/>
              <a:gd name="connsiteX33" fmla="*/ 1481070 w 2864036"/>
              <a:gd name="connsiteY33" fmla="*/ 695459 h 1545465"/>
              <a:gd name="connsiteX34" fmla="*/ 1403797 w 2864036"/>
              <a:gd name="connsiteY34" fmla="*/ 721217 h 1545465"/>
              <a:gd name="connsiteX35" fmla="*/ 1262129 w 2864036"/>
              <a:gd name="connsiteY35" fmla="*/ 772732 h 1545465"/>
              <a:gd name="connsiteX36" fmla="*/ 1107583 w 2864036"/>
              <a:gd name="connsiteY36" fmla="*/ 850006 h 1545465"/>
              <a:gd name="connsiteX37" fmla="*/ 1068946 w 2864036"/>
              <a:gd name="connsiteY37" fmla="*/ 875763 h 1545465"/>
              <a:gd name="connsiteX38" fmla="*/ 798490 w 2864036"/>
              <a:gd name="connsiteY38" fmla="*/ 862885 h 1545465"/>
              <a:gd name="connsiteX39" fmla="*/ 695459 w 2864036"/>
              <a:gd name="connsiteY39" fmla="*/ 811369 h 1545465"/>
              <a:gd name="connsiteX40" fmla="*/ 656822 w 2864036"/>
              <a:gd name="connsiteY40" fmla="*/ 798490 h 1545465"/>
              <a:gd name="connsiteX41" fmla="*/ 618186 w 2864036"/>
              <a:gd name="connsiteY41" fmla="*/ 772732 h 1545465"/>
              <a:gd name="connsiteX42" fmla="*/ 540912 w 2864036"/>
              <a:gd name="connsiteY42" fmla="*/ 643944 h 1545465"/>
              <a:gd name="connsiteX43" fmla="*/ 592428 w 2864036"/>
              <a:gd name="connsiteY43" fmla="*/ 553792 h 1545465"/>
              <a:gd name="connsiteX44" fmla="*/ 631064 w 2864036"/>
              <a:gd name="connsiteY44" fmla="*/ 540913 h 1545465"/>
              <a:gd name="connsiteX45" fmla="*/ 708338 w 2864036"/>
              <a:gd name="connsiteY45" fmla="*/ 502276 h 1545465"/>
              <a:gd name="connsiteX46" fmla="*/ 746974 w 2864036"/>
              <a:gd name="connsiteY46" fmla="*/ 476518 h 1545465"/>
              <a:gd name="connsiteX47" fmla="*/ 953036 w 2864036"/>
              <a:gd name="connsiteY47" fmla="*/ 450761 h 1545465"/>
              <a:gd name="connsiteX48" fmla="*/ 1081825 w 2864036"/>
              <a:gd name="connsiteY48" fmla="*/ 347730 h 1545465"/>
              <a:gd name="connsiteX49" fmla="*/ 1107583 w 2864036"/>
              <a:gd name="connsiteY49" fmla="*/ 309093 h 1545465"/>
              <a:gd name="connsiteX50" fmla="*/ 1184856 w 2864036"/>
              <a:gd name="connsiteY50" fmla="*/ 257577 h 1545465"/>
              <a:gd name="connsiteX51" fmla="*/ 1210614 w 2864036"/>
              <a:gd name="connsiteY51" fmla="*/ 218941 h 1545465"/>
              <a:gd name="connsiteX52" fmla="*/ 1249250 w 2864036"/>
              <a:gd name="connsiteY52" fmla="*/ 206062 h 1545465"/>
              <a:gd name="connsiteX53" fmla="*/ 1326524 w 2864036"/>
              <a:gd name="connsiteY53" fmla="*/ 154546 h 1545465"/>
              <a:gd name="connsiteX54" fmla="*/ 1365160 w 2864036"/>
              <a:gd name="connsiteY54" fmla="*/ 128789 h 1545465"/>
              <a:gd name="connsiteX55" fmla="*/ 1493949 w 2864036"/>
              <a:gd name="connsiteY55" fmla="*/ 90152 h 1545465"/>
              <a:gd name="connsiteX56" fmla="*/ 1584101 w 2864036"/>
              <a:gd name="connsiteY56" fmla="*/ 51516 h 1545465"/>
              <a:gd name="connsiteX57" fmla="*/ 1712890 w 2864036"/>
              <a:gd name="connsiteY57" fmla="*/ 12879 h 1545465"/>
              <a:gd name="connsiteX58" fmla="*/ 1751526 w 2864036"/>
              <a:gd name="connsiteY58" fmla="*/ 0 h 1545465"/>
              <a:gd name="connsiteX59" fmla="*/ 2189408 w 2864036"/>
              <a:gd name="connsiteY59" fmla="*/ 12879 h 1545465"/>
              <a:gd name="connsiteX60" fmla="*/ 2756079 w 2864036"/>
              <a:gd name="connsiteY60" fmla="*/ 25758 h 1545465"/>
              <a:gd name="connsiteX61" fmla="*/ 2794715 w 2864036"/>
              <a:gd name="connsiteY61" fmla="*/ 51516 h 1545465"/>
              <a:gd name="connsiteX62" fmla="*/ 2768957 w 2864036"/>
              <a:gd name="connsiteY62" fmla="*/ 218941 h 1545465"/>
              <a:gd name="connsiteX63" fmla="*/ 2704563 w 2864036"/>
              <a:gd name="connsiteY63" fmla="*/ 206062 h 1545465"/>
              <a:gd name="connsiteX64" fmla="*/ 2807594 w 2864036"/>
              <a:gd name="connsiteY64" fmla="*/ 193183 h 1545465"/>
              <a:gd name="connsiteX65" fmla="*/ 2820473 w 2864036"/>
              <a:gd name="connsiteY65" fmla="*/ 283335 h 1545465"/>
              <a:gd name="connsiteX66" fmla="*/ 2768957 w 2864036"/>
              <a:gd name="connsiteY66" fmla="*/ 270456 h 1545465"/>
              <a:gd name="connsiteX67" fmla="*/ 2730321 w 2864036"/>
              <a:gd name="connsiteY67" fmla="*/ 244699 h 1545465"/>
              <a:gd name="connsiteX68" fmla="*/ 2717442 w 2864036"/>
              <a:gd name="connsiteY68" fmla="*/ 206062 h 15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64036" h="1545465">
                <a:moveTo>
                  <a:pt x="502276" y="643944"/>
                </a:moveTo>
                <a:cubicBezTo>
                  <a:pt x="384686" y="585149"/>
                  <a:pt x="421504" y="593012"/>
                  <a:pt x="193183" y="631065"/>
                </a:cubicBezTo>
                <a:cubicBezTo>
                  <a:pt x="172010" y="634594"/>
                  <a:pt x="158839" y="656822"/>
                  <a:pt x="141667" y="669701"/>
                </a:cubicBezTo>
                <a:cubicBezTo>
                  <a:pt x="128788" y="691166"/>
                  <a:pt x="116298" y="712869"/>
                  <a:pt x="103031" y="734096"/>
                </a:cubicBezTo>
                <a:cubicBezTo>
                  <a:pt x="94828" y="747222"/>
                  <a:pt x="81825" y="757938"/>
                  <a:pt x="77273" y="772732"/>
                </a:cubicBezTo>
                <a:cubicBezTo>
                  <a:pt x="64398" y="814576"/>
                  <a:pt x="60101" y="858591"/>
                  <a:pt x="51515" y="901521"/>
                </a:cubicBezTo>
                <a:cubicBezTo>
                  <a:pt x="47222" y="922986"/>
                  <a:pt x="46766" y="945591"/>
                  <a:pt x="38636" y="965916"/>
                </a:cubicBezTo>
                <a:cubicBezTo>
                  <a:pt x="6305" y="1046744"/>
                  <a:pt x="18486" y="1007882"/>
                  <a:pt x="0" y="1081825"/>
                </a:cubicBezTo>
                <a:cubicBezTo>
                  <a:pt x="4293" y="1120462"/>
                  <a:pt x="4138" y="1159856"/>
                  <a:pt x="12879" y="1197735"/>
                </a:cubicBezTo>
                <a:cubicBezTo>
                  <a:pt x="26308" y="1255930"/>
                  <a:pt x="94418" y="1305034"/>
                  <a:pt x="128788" y="1339403"/>
                </a:cubicBezTo>
                <a:cubicBezTo>
                  <a:pt x="159236" y="1369851"/>
                  <a:pt x="180393" y="1394648"/>
                  <a:pt x="218941" y="1416676"/>
                </a:cubicBezTo>
                <a:cubicBezTo>
                  <a:pt x="230728" y="1423411"/>
                  <a:pt x="245218" y="1423937"/>
                  <a:pt x="257577" y="1429555"/>
                </a:cubicBezTo>
                <a:cubicBezTo>
                  <a:pt x="292533" y="1445444"/>
                  <a:pt x="324181" y="1468928"/>
                  <a:pt x="360608" y="1481070"/>
                </a:cubicBezTo>
                <a:cubicBezTo>
                  <a:pt x="424915" y="1502506"/>
                  <a:pt x="437089" y="1508339"/>
                  <a:pt x="528034" y="1519707"/>
                </a:cubicBezTo>
                <a:cubicBezTo>
                  <a:pt x="562377" y="1524000"/>
                  <a:pt x="596460" y="1531921"/>
                  <a:pt x="631064" y="1532586"/>
                </a:cubicBezTo>
                <a:lnTo>
                  <a:pt x="1867436" y="1545465"/>
                </a:lnTo>
                <a:cubicBezTo>
                  <a:pt x="1970467" y="1541172"/>
                  <a:pt x="2073690" y="1540204"/>
                  <a:pt x="2176529" y="1532586"/>
                </a:cubicBezTo>
                <a:cubicBezTo>
                  <a:pt x="2214531" y="1529771"/>
                  <a:pt x="2221337" y="1510182"/>
                  <a:pt x="2253803" y="1493949"/>
                </a:cubicBezTo>
                <a:cubicBezTo>
                  <a:pt x="2283046" y="1479328"/>
                  <a:pt x="2314713" y="1469934"/>
                  <a:pt x="2343955" y="1455313"/>
                </a:cubicBezTo>
                <a:cubicBezTo>
                  <a:pt x="2357799" y="1448391"/>
                  <a:pt x="2369152" y="1437234"/>
                  <a:pt x="2382591" y="1429555"/>
                </a:cubicBezTo>
                <a:cubicBezTo>
                  <a:pt x="2399260" y="1420030"/>
                  <a:pt x="2418484" y="1414956"/>
                  <a:pt x="2434107" y="1403797"/>
                </a:cubicBezTo>
                <a:cubicBezTo>
                  <a:pt x="2555936" y="1316777"/>
                  <a:pt x="2383068" y="1409999"/>
                  <a:pt x="2524259" y="1339403"/>
                </a:cubicBezTo>
                <a:cubicBezTo>
                  <a:pt x="2537283" y="1319867"/>
                  <a:pt x="2562895" y="1288792"/>
                  <a:pt x="2562895" y="1262130"/>
                </a:cubicBezTo>
                <a:cubicBezTo>
                  <a:pt x="2562895" y="1212767"/>
                  <a:pt x="2557031" y="1149718"/>
                  <a:pt x="2524259" y="1107583"/>
                </a:cubicBezTo>
                <a:cubicBezTo>
                  <a:pt x="2505622" y="1083622"/>
                  <a:pt x="2479853" y="1066034"/>
                  <a:pt x="2459864" y="1043189"/>
                </a:cubicBezTo>
                <a:cubicBezTo>
                  <a:pt x="2449671" y="1031540"/>
                  <a:pt x="2445052" y="1015497"/>
                  <a:pt x="2434107" y="1004552"/>
                </a:cubicBezTo>
                <a:cubicBezTo>
                  <a:pt x="2423162" y="993607"/>
                  <a:pt x="2408065" y="987791"/>
                  <a:pt x="2395470" y="978794"/>
                </a:cubicBezTo>
                <a:cubicBezTo>
                  <a:pt x="2378004" y="966318"/>
                  <a:pt x="2362157" y="951534"/>
                  <a:pt x="2343955" y="940158"/>
                </a:cubicBezTo>
                <a:cubicBezTo>
                  <a:pt x="2307579" y="917423"/>
                  <a:pt x="2291361" y="914041"/>
                  <a:pt x="2253803" y="901521"/>
                </a:cubicBezTo>
                <a:cubicBezTo>
                  <a:pt x="2169425" y="817145"/>
                  <a:pt x="2265362" y="904935"/>
                  <a:pt x="2163650" y="837127"/>
                </a:cubicBezTo>
                <a:cubicBezTo>
                  <a:pt x="2019075" y="740744"/>
                  <a:pt x="2115528" y="769006"/>
                  <a:pt x="1983346" y="746975"/>
                </a:cubicBezTo>
                <a:cubicBezTo>
                  <a:pt x="1959923" y="735263"/>
                  <a:pt x="1890929" y="698983"/>
                  <a:pt x="1867436" y="695459"/>
                </a:cubicBezTo>
                <a:cubicBezTo>
                  <a:pt x="1803613" y="685885"/>
                  <a:pt x="1738647" y="686873"/>
                  <a:pt x="1674253" y="682580"/>
                </a:cubicBezTo>
                <a:cubicBezTo>
                  <a:pt x="1609859" y="686873"/>
                  <a:pt x="1544959" y="686332"/>
                  <a:pt x="1481070" y="695459"/>
                </a:cubicBezTo>
                <a:cubicBezTo>
                  <a:pt x="1454192" y="699299"/>
                  <a:pt x="1430137" y="714632"/>
                  <a:pt x="1403797" y="721217"/>
                </a:cubicBezTo>
                <a:cubicBezTo>
                  <a:pt x="1301752" y="746728"/>
                  <a:pt x="1403297" y="718437"/>
                  <a:pt x="1262129" y="772732"/>
                </a:cubicBezTo>
                <a:cubicBezTo>
                  <a:pt x="1136097" y="821206"/>
                  <a:pt x="1229556" y="768691"/>
                  <a:pt x="1107583" y="850006"/>
                </a:cubicBezTo>
                <a:lnTo>
                  <a:pt x="1068946" y="875763"/>
                </a:lnTo>
                <a:cubicBezTo>
                  <a:pt x="978794" y="871470"/>
                  <a:pt x="888432" y="870380"/>
                  <a:pt x="798490" y="862885"/>
                </a:cubicBezTo>
                <a:cubicBezTo>
                  <a:pt x="763639" y="859981"/>
                  <a:pt x="720725" y="824002"/>
                  <a:pt x="695459" y="811369"/>
                </a:cubicBezTo>
                <a:cubicBezTo>
                  <a:pt x="683317" y="805298"/>
                  <a:pt x="669701" y="802783"/>
                  <a:pt x="656822" y="798490"/>
                </a:cubicBezTo>
                <a:cubicBezTo>
                  <a:pt x="643943" y="789904"/>
                  <a:pt x="628379" y="784381"/>
                  <a:pt x="618186" y="772732"/>
                </a:cubicBezTo>
                <a:cubicBezTo>
                  <a:pt x="581922" y="731288"/>
                  <a:pt x="564451" y="691021"/>
                  <a:pt x="540912" y="643944"/>
                </a:cubicBezTo>
                <a:cubicBezTo>
                  <a:pt x="553751" y="605427"/>
                  <a:pt x="556441" y="583781"/>
                  <a:pt x="592428" y="553792"/>
                </a:cubicBezTo>
                <a:cubicBezTo>
                  <a:pt x="602857" y="545101"/>
                  <a:pt x="618922" y="546984"/>
                  <a:pt x="631064" y="540913"/>
                </a:cubicBezTo>
                <a:cubicBezTo>
                  <a:pt x="730925" y="490982"/>
                  <a:pt x="611226" y="534647"/>
                  <a:pt x="708338" y="502276"/>
                </a:cubicBezTo>
                <a:cubicBezTo>
                  <a:pt x="721217" y="493690"/>
                  <a:pt x="731761" y="479371"/>
                  <a:pt x="746974" y="476518"/>
                </a:cubicBezTo>
                <a:cubicBezTo>
                  <a:pt x="1065167" y="416856"/>
                  <a:pt x="828016" y="492432"/>
                  <a:pt x="953036" y="450761"/>
                </a:cubicBezTo>
                <a:cubicBezTo>
                  <a:pt x="1019324" y="406569"/>
                  <a:pt x="1032888" y="404823"/>
                  <a:pt x="1081825" y="347730"/>
                </a:cubicBezTo>
                <a:cubicBezTo>
                  <a:pt x="1091898" y="335978"/>
                  <a:pt x="1095934" y="319286"/>
                  <a:pt x="1107583" y="309093"/>
                </a:cubicBezTo>
                <a:cubicBezTo>
                  <a:pt x="1130880" y="288708"/>
                  <a:pt x="1184856" y="257577"/>
                  <a:pt x="1184856" y="257577"/>
                </a:cubicBezTo>
                <a:cubicBezTo>
                  <a:pt x="1193442" y="244698"/>
                  <a:pt x="1198527" y="228610"/>
                  <a:pt x="1210614" y="218941"/>
                </a:cubicBezTo>
                <a:cubicBezTo>
                  <a:pt x="1221215" y="210461"/>
                  <a:pt x="1237383" y="212655"/>
                  <a:pt x="1249250" y="206062"/>
                </a:cubicBezTo>
                <a:cubicBezTo>
                  <a:pt x="1276311" y="191028"/>
                  <a:pt x="1300766" y="171718"/>
                  <a:pt x="1326524" y="154546"/>
                </a:cubicBezTo>
                <a:cubicBezTo>
                  <a:pt x="1339403" y="145960"/>
                  <a:pt x="1350144" y="132543"/>
                  <a:pt x="1365160" y="128789"/>
                </a:cubicBezTo>
                <a:cubicBezTo>
                  <a:pt x="1443017" y="109325"/>
                  <a:pt x="1399882" y="121508"/>
                  <a:pt x="1493949" y="90152"/>
                </a:cubicBezTo>
                <a:cubicBezTo>
                  <a:pt x="1618321" y="48694"/>
                  <a:pt x="1424955" y="115174"/>
                  <a:pt x="1584101" y="51516"/>
                </a:cubicBezTo>
                <a:cubicBezTo>
                  <a:pt x="1660622" y="20908"/>
                  <a:pt x="1646471" y="31856"/>
                  <a:pt x="1712890" y="12879"/>
                </a:cubicBezTo>
                <a:cubicBezTo>
                  <a:pt x="1725943" y="9150"/>
                  <a:pt x="1738647" y="4293"/>
                  <a:pt x="1751526" y="0"/>
                </a:cubicBezTo>
                <a:lnTo>
                  <a:pt x="2189408" y="12879"/>
                </a:lnTo>
                <a:cubicBezTo>
                  <a:pt x="2378285" y="17722"/>
                  <a:pt x="2567524" y="13722"/>
                  <a:pt x="2756079" y="25758"/>
                </a:cubicBezTo>
                <a:cubicBezTo>
                  <a:pt x="2771526" y="26744"/>
                  <a:pt x="2781836" y="42930"/>
                  <a:pt x="2794715" y="51516"/>
                </a:cubicBezTo>
                <a:cubicBezTo>
                  <a:pt x="2786129" y="107324"/>
                  <a:pt x="2797408" y="170168"/>
                  <a:pt x="2768957" y="218941"/>
                </a:cubicBezTo>
                <a:cubicBezTo>
                  <a:pt x="2757927" y="237849"/>
                  <a:pt x="2686350" y="218204"/>
                  <a:pt x="2704563" y="206062"/>
                </a:cubicBezTo>
                <a:cubicBezTo>
                  <a:pt x="2733361" y="186863"/>
                  <a:pt x="2773250" y="197476"/>
                  <a:pt x="2807594" y="193183"/>
                </a:cubicBezTo>
                <a:cubicBezTo>
                  <a:pt x="2819621" y="211223"/>
                  <a:pt x="2864036" y="257198"/>
                  <a:pt x="2820473" y="283335"/>
                </a:cubicBezTo>
                <a:cubicBezTo>
                  <a:pt x="2805295" y="292442"/>
                  <a:pt x="2786129" y="274749"/>
                  <a:pt x="2768957" y="270456"/>
                </a:cubicBezTo>
                <a:cubicBezTo>
                  <a:pt x="2756078" y="261870"/>
                  <a:pt x="2739990" y="256785"/>
                  <a:pt x="2730321" y="244699"/>
                </a:cubicBezTo>
                <a:cubicBezTo>
                  <a:pt x="2721840" y="234098"/>
                  <a:pt x="2717442" y="206062"/>
                  <a:pt x="2717442" y="2060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114800" y="2438400"/>
            <a:ext cx="533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55397" y="3657600"/>
            <a:ext cx="415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[(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+ v</a:t>
            </a:r>
            <a:r>
              <a:rPr lang="en-US" sz="1100" dirty="0" smtClean="0"/>
              <a:t>i</a:t>
            </a:r>
            <a:r>
              <a:rPr lang="en-US" sz="2000" dirty="0" smtClean="0"/>
              <a:t>)/2</a:t>
            </a:r>
            <a:r>
              <a:rPr lang="en-US" sz="2400" dirty="0" smtClean="0"/>
              <a:t>]</a:t>
            </a:r>
            <a:r>
              <a:rPr lang="en-US" sz="1050" dirty="0" smtClean="0"/>
              <a:t> </a:t>
            </a:r>
            <a:r>
              <a:rPr lang="en-US" sz="2400" dirty="0" smtClean="0"/>
              <a:t>*[(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– v</a:t>
            </a:r>
            <a:r>
              <a:rPr lang="en-US" sz="1200" dirty="0" smtClean="0"/>
              <a:t>i</a:t>
            </a:r>
            <a:r>
              <a:rPr lang="en-US" sz="2400" dirty="0" smtClean="0"/>
              <a:t>)/a] + x</a:t>
            </a:r>
            <a:r>
              <a:rPr lang="en-US" sz="1100" dirty="0" smtClean="0"/>
              <a:t>i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3931797" y="4114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931797" y="4876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31597" y="5181600"/>
            <a:ext cx="361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-x</a:t>
            </a:r>
            <a:r>
              <a:rPr lang="en-US" sz="1100" dirty="0" smtClean="0"/>
              <a:t>i </a:t>
            </a:r>
            <a:r>
              <a:rPr lang="en-US" sz="2400" dirty="0" smtClean="0"/>
              <a:t>= [(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+ v</a:t>
            </a:r>
            <a:r>
              <a:rPr lang="en-US" sz="1100" dirty="0" smtClean="0"/>
              <a:t>i</a:t>
            </a:r>
            <a:r>
              <a:rPr lang="en-US" sz="2000" dirty="0"/>
              <a:t> </a:t>
            </a:r>
            <a:r>
              <a:rPr lang="en-US" sz="2400" dirty="0" smtClean="0"/>
              <a:t>)(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– v</a:t>
            </a:r>
            <a:r>
              <a:rPr lang="en-US" sz="1200" dirty="0" smtClean="0"/>
              <a:t>i</a:t>
            </a:r>
            <a:r>
              <a:rPr lang="en-US" sz="2400" dirty="0" smtClean="0"/>
              <a:t>)]/2a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41197" y="5867400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2a(</a:t>
            </a:r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-x</a:t>
            </a:r>
            <a:r>
              <a:rPr lang="en-US" sz="1100" dirty="0" smtClean="0"/>
              <a:t>i </a:t>
            </a:r>
            <a:r>
              <a:rPr lang="en-US" sz="2400" dirty="0" smtClean="0"/>
              <a:t>)</a:t>
            </a:r>
            <a:r>
              <a:rPr lang="en-US" sz="1100" dirty="0" smtClean="0"/>
              <a:t>  </a:t>
            </a:r>
            <a:r>
              <a:rPr lang="en-US" sz="2400" dirty="0" smtClean="0"/>
              <a:t>=  v</a:t>
            </a:r>
            <a:r>
              <a:rPr lang="en-US" sz="1200" dirty="0" smtClean="0"/>
              <a:t>f</a:t>
            </a:r>
            <a:r>
              <a:rPr lang="en-US" sz="2000" baseline="30000" dirty="0" smtClean="0"/>
              <a:t>2</a:t>
            </a:r>
            <a:r>
              <a:rPr lang="en-US" sz="2400" dirty="0" smtClean="0"/>
              <a:t> - v</a:t>
            </a:r>
            <a:r>
              <a:rPr lang="en-US" sz="1100" dirty="0" smtClean="0"/>
              <a:t>i</a:t>
            </a:r>
            <a:r>
              <a:rPr lang="en-US" sz="2000" baseline="30000" dirty="0" smtClean="0"/>
              <a:t>2</a:t>
            </a:r>
            <a:endParaRPr lang="en-US" sz="2400" dirty="0"/>
          </a:p>
        </p:txBody>
      </p:sp>
      <p:sp>
        <p:nvSpPr>
          <p:cNvPr id="21" name="Down Arrow 20"/>
          <p:cNvSpPr/>
          <p:nvPr/>
        </p:nvSpPr>
        <p:spPr>
          <a:xfrm>
            <a:off x="3931797" y="56388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5227197" y="3810000"/>
            <a:ext cx="2438400" cy="2362200"/>
          </a:xfrm>
          <a:prstGeom prst="bentConnector3">
            <a:avLst>
              <a:gd name="adj1" fmla="val 438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 rot="988073">
            <a:off x="7604980" y="3766859"/>
            <a:ext cx="333947" cy="695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34380" y="4605635"/>
            <a:ext cx="28580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</a:t>
            </a:r>
            <a:r>
              <a:rPr lang="en-US" sz="1200" dirty="0" smtClean="0"/>
              <a:t>f</a:t>
            </a:r>
            <a:r>
              <a:rPr lang="en-US" sz="2000" baseline="30000" dirty="0" smtClean="0"/>
              <a:t>2</a:t>
            </a:r>
            <a:r>
              <a:rPr lang="en-US" sz="1100" dirty="0" smtClean="0"/>
              <a:t>  </a:t>
            </a:r>
            <a:r>
              <a:rPr lang="en-US" sz="2400" dirty="0" smtClean="0"/>
              <a:t>=  v</a:t>
            </a:r>
            <a:r>
              <a:rPr lang="en-US" sz="1100" dirty="0" smtClean="0"/>
              <a:t>i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</a:t>
            </a:r>
            <a:r>
              <a:rPr lang="en-US" sz="2400" dirty="0" smtClean="0"/>
              <a:t>+ 2a(</a:t>
            </a:r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1200" dirty="0" smtClean="0"/>
              <a:t> </a:t>
            </a:r>
            <a:r>
              <a:rPr lang="en-US" sz="2400" dirty="0" smtClean="0"/>
              <a:t>- x</a:t>
            </a:r>
            <a:r>
              <a:rPr lang="en-US" sz="1100" dirty="0" smtClean="0"/>
              <a:t>i </a:t>
            </a:r>
            <a:r>
              <a:rPr lang="en-US" sz="2400" dirty="0" smtClean="0"/>
              <a:t>)</a:t>
            </a:r>
            <a:r>
              <a:rPr lang="en-US" sz="1100" dirty="0" smtClean="0"/>
              <a:t> </a:t>
            </a:r>
            <a:endParaRPr lang="en-US" sz="2400" dirty="0"/>
          </a:p>
        </p:txBody>
      </p:sp>
      <p:pic>
        <p:nvPicPr>
          <p:cNvPr id="18436" name="Picture 4" descr="http://www.portaventura-salou.com/images/Firework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97" y="5130800"/>
            <a:ext cx="1295400" cy="1727200"/>
          </a:xfrm>
          <a:prstGeom prst="rect">
            <a:avLst/>
          </a:prstGeom>
          <a:noFill/>
        </p:spPr>
      </p:pic>
      <p:pic>
        <p:nvPicPr>
          <p:cNvPr id="18438" name="Picture 6" descr="http://4.bp.blogspot.com/_NSAQjsCzwcE/TCN_-gJg0dI/AAAAAAAAAiE/LcfJyoPBeis/s320/cartoon_ma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429000" cy="2362200"/>
          </a:xfrm>
          <a:prstGeom prst="rect">
            <a:avLst/>
          </a:prstGeom>
          <a:noFill/>
        </p:spPr>
      </p:pic>
      <p:sp>
        <p:nvSpPr>
          <p:cNvPr id="33" name="Freeform 32"/>
          <p:cNvSpPr/>
          <p:nvPr/>
        </p:nvSpPr>
        <p:spPr>
          <a:xfrm>
            <a:off x="4365938" y="2150772"/>
            <a:ext cx="4401834" cy="1056067"/>
          </a:xfrm>
          <a:custGeom>
            <a:avLst/>
            <a:gdLst>
              <a:gd name="connsiteX0" fmla="*/ 3271234 w 4401834"/>
              <a:gd name="connsiteY0" fmla="*/ 476518 h 1056067"/>
              <a:gd name="connsiteX1" fmla="*/ 3219718 w 4401834"/>
              <a:gd name="connsiteY1" fmla="*/ 450760 h 1056067"/>
              <a:gd name="connsiteX2" fmla="*/ 3116687 w 4401834"/>
              <a:gd name="connsiteY2" fmla="*/ 476518 h 1056067"/>
              <a:gd name="connsiteX3" fmla="*/ 2807594 w 4401834"/>
              <a:gd name="connsiteY3" fmla="*/ 489397 h 1056067"/>
              <a:gd name="connsiteX4" fmla="*/ 2794716 w 4401834"/>
              <a:gd name="connsiteY4" fmla="*/ 528034 h 1056067"/>
              <a:gd name="connsiteX5" fmla="*/ 2833352 w 4401834"/>
              <a:gd name="connsiteY5" fmla="*/ 643943 h 1056067"/>
              <a:gd name="connsiteX6" fmla="*/ 2859110 w 4401834"/>
              <a:gd name="connsiteY6" fmla="*/ 746974 h 1056067"/>
              <a:gd name="connsiteX7" fmla="*/ 2910625 w 4401834"/>
              <a:gd name="connsiteY7" fmla="*/ 824248 h 1056067"/>
              <a:gd name="connsiteX8" fmla="*/ 2987899 w 4401834"/>
              <a:gd name="connsiteY8" fmla="*/ 914400 h 1056067"/>
              <a:gd name="connsiteX9" fmla="*/ 3052293 w 4401834"/>
              <a:gd name="connsiteY9" fmla="*/ 965915 h 1056067"/>
              <a:gd name="connsiteX10" fmla="*/ 3078051 w 4401834"/>
              <a:gd name="connsiteY10" fmla="*/ 1004552 h 1056067"/>
              <a:gd name="connsiteX11" fmla="*/ 3168203 w 4401834"/>
              <a:gd name="connsiteY11" fmla="*/ 1030310 h 1056067"/>
              <a:gd name="connsiteX12" fmla="*/ 3631842 w 4401834"/>
              <a:gd name="connsiteY12" fmla="*/ 1056067 h 1056067"/>
              <a:gd name="connsiteX13" fmla="*/ 3953814 w 4401834"/>
              <a:gd name="connsiteY13" fmla="*/ 1043189 h 1056067"/>
              <a:gd name="connsiteX14" fmla="*/ 3992451 w 4401834"/>
              <a:gd name="connsiteY14" fmla="*/ 1030310 h 1056067"/>
              <a:gd name="connsiteX15" fmla="*/ 4043966 w 4401834"/>
              <a:gd name="connsiteY15" fmla="*/ 1017431 h 1056067"/>
              <a:gd name="connsiteX16" fmla="*/ 4146997 w 4401834"/>
              <a:gd name="connsiteY16" fmla="*/ 991673 h 1056067"/>
              <a:gd name="connsiteX17" fmla="*/ 4224270 w 4401834"/>
              <a:gd name="connsiteY17" fmla="*/ 927279 h 1056067"/>
              <a:gd name="connsiteX18" fmla="*/ 4301544 w 4401834"/>
              <a:gd name="connsiteY18" fmla="*/ 875763 h 1056067"/>
              <a:gd name="connsiteX19" fmla="*/ 4378817 w 4401834"/>
              <a:gd name="connsiteY19" fmla="*/ 824248 h 1056067"/>
              <a:gd name="connsiteX20" fmla="*/ 4340180 w 4401834"/>
              <a:gd name="connsiteY20" fmla="*/ 540913 h 1056067"/>
              <a:gd name="connsiteX21" fmla="*/ 4327301 w 4401834"/>
              <a:gd name="connsiteY21" fmla="*/ 502276 h 1056067"/>
              <a:gd name="connsiteX22" fmla="*/ 4262907 w 4401834"/>
              <a:gd name="connsiteY22" fmla="*/ 463639 h 1056067"/>
              <a:gd name="connsiteX23" fmla="*/ 4250028 w 4401834"/>
              <a:gd name="connsiteY23" fmla="*/ 425003 h 1056067"/>
              <a:gd name="connsiteX24" fmla="*/ 4172755 w 4401834"/>
              <a:gd name="connsiteY24" fmla="*/ 386366 h 1056067"/>
              <a:gd name="connsiteX25" fmla="*/ 3593206 w 4401834"/>
              <a:gd name="connsiteY25" fmla="*/ 399245 h 1056067"/>
              <a:gd name="connsiteX26" fmla="*/ 3554569 w 4401834"/>
              <a:gd name="connsiteY26" fmla="*/ 412124 h 1056067"/>
              <a:gd name="connsiteX27" fmla="*/ 3400023 w 4401834"/>
              <a:gd name="connsiteY27" fmla="*/ 399245 h 1056067"/>
              <a:gd name="connsiteX28" fmla="*/ 3309870 w 4401834"/>
              <a:gd name="connsiteY28" fmla="*/ 360608 h 1056067"/>
              <a:gd name="connsiteX29" fmla="*/ 3193961 w 4401834"/>
              <a:gd name="connsiteY29" fmla="*/ 296214 h 1056067"/>
              <a:gd name="connsiteX30" fmla="*/ 2691685 w 4401834"/>
              <a:gd name="connsiteY30" fmla="*/ 296214 h 1056067"/>
              <a:gd name="connsiteX31" fmla="*/ 2614411 w 4401834"/>
              <a:gd name="connsiteY31" fmla="*/ 270456 h 1056067"/>
              <a:gd name="connsiteX32" fmla="*/ 2511380 w 4401834"/>
              <a:gd name="connsiteY32" fmla="*/ 244698 h 1056067"/>
              <a:gd name="connsiteX33" fmla="*/ 2472744 w 4401834"/>
              <a:gd name="connsiteY33" fmla="*/ 231820 h 1056067"/>
              <a:gd name="connsiteX34" fmla="*/ 2305318 w 4401834"/>
              <a:gd name="connsiteY34" fmla="*/ 218941 h 1056067"/>
              <a:gd name="connsiteX35" fmla="*/ 2215166 w 4401834"/>
              <a:gd name="connsiteY35" fmla="*/ 206062 h 1056067"/>
              <a:gd name="connsiteX36" fmla="*/ 2176530 w 4401834"/>
              <a:gd name="connsiteY36" fmla="*/ 193183 h 1056067"/>
              <a:gd name="connsiteX37" fmla="*/ 1519707 w 4401834"/>
              <a:gd name="connsiteY37" fmla="*/ 167425 h 1056067"/>
              <a:gd name="connsiteX38" fmla="*/ 1133341 w 4401834"/>
              <a:gd name="connsiteY38" fmla="*/ 180304 h 1056067"/>
              <a:gd name="connsiteX39" fmla="*/ 772732 w 4401834"/>
              <a:gd name="connsiteY39" fmla="*/ 154546 h 1056067"/>
              <a:gd name="connsiteX40" fmla="*/ 90152 w 4401834"/>
              <a:gd name="connsiteY40" fmla="*/ 115910 h 1056067"/>
              <a:gd name="connsiteX41" fmla="*/ 77273 w 4401834"/>
              <a:gd name="connsiteY41" fmla="*/ 51515 h 1056067"/>
              <a:gd name="connsiteX42" fmla="*/ 0 w 4401834"/>
              <a:gd name="connsiteY42" fmla="*/ 103031 h 1056067"/>
              <a:gd name="connsiteX43" fmla="*/ 128789 w 4401834"/>
              <a:gd name="connsiteY43" fmla="*/ 103031 h 1056067"/>
              <a:gd name="connsiteX44" fmla="*/ 90152 w 4401834"/>
              <a:gd name="connsiteY44" fmla="*/ 77273 h 1056067"/>
              <a:gd name="connsiteX45" fmla="*/ 77273 w 4401834"/>
              <a:gd name="connsiteY45" fmla="*/ 38636 h 1056067"/>
              <a:gd name="connsiteX46" fmla="*/ 90152 w 4401834"/>
              <a:gd name="connsiteY46" fmla="*/ 0 h 105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401834" h="1056067">
                <a:moveTo>
                  <a:pt x="3271234" y="476518"/>
                </a:moveTo>
                <a:cubicBezTo>
                  <a:pt x="3254062" y="467932"/>
                  <a:pt x="3238799" y="452880"/>
                  <a:pt x="3219718" y="450760"/>
                </a:cubicBezTo>
                <a:cubicBezTo>
                  <a:pt x="3138463" y="441732"/>
                  <a:pt x="3178292" y="471955"/>
                  <a:pt x="3116687" y="476518"/>
                </a:cubicBezTo>
                <a:cubicBezTo>
                  <a:pt x="3013848" y="484136"/>
                  <a:pt x="2910625" y="485104"/>
                  <a:pt x="2807594" y="489397"/>
                </a:cubicBezTo>
                <a:cubicBezTo>
                  <a:pt x="2803301" y="502276"/>
                  <a:pt x="2794716" y="514458"/>
                  <a:pt x="2794716" y="528034"/>
                </a:cubicBezTo>
                <a:cubicBezTo>
                  <a:pt x="2794716" y="555766"/>
                  <a:pt x="2825163" y="623471"/>
                  <a:pt x="2833352" y="643943"/>
                </a:cubicBezTo>
                <a:cubicBezTo>
                  <a:pt x="2836921" y="661786"/>
                  <a:pt x="2846734" y="724696"/>
                  <a:pt x="2859110" y="746974"/>
                </a:cubicBezTo>
                <a:cubicBezTo>
                  <a:pt x="2874144" y="774035"/>
                  <a:pt x="2893453" y="798490"/>
                  <a:pt x="2910625" y="824248"/>
                </a:cubicBezTo>
                <a:cubicBezTo>
                  <a:pt x="2942613" y="872230"/>
                  <a:pt x="2936799" y="868978"/>
                  <a:pt x="2987899" y="914400"/>
                </a:cubicBezTo>
                <a:cubicBezTo>
                  <a:pt x="3008444" y="932662"/>
                  <a:pt x="3032856" y="946478"/>
                  <a:pt x="3052293" y="965915"/>
                </a:cubicBezTo>
                <a:cubicBezTo>
                  <a:pt x="3063238" y="976860"/>
                  <a:pt x="3065964" y="994882"/>
                  <a:pt x="3078051" y="1004552"/>
                </a:cubicBezTo>
                <a:cubicBezTo>
                  <a:pt x="3085912" y="1010841"/>
                  <a:pt x="3165538" y="1030029"/>
                  <a:pt x="3168203" y="1030310"/>
                </a:cubicBezTo>
                <a:cubicBezTo>
                  <a:pt x="3261807" y="1040163"/>
                  <a:pt x="3562120" y="1052747"/>
                  <a:pt x="3631842" y="1056067"/>
                </a:cubicBezTo>
                <a:cubicBezTo>
                  <a:pt x="3739166" y="1051774"/>
                  <a:pt x="3846677" y="1050841"/>
                  <a:pt x="3953814" y="1043189"/>
                </a:cubicBezTo>
                <a:cubicBezTo>
                  <a:pt x="3967355" y="1042222"/>
                  <a:pt x="3979398" y="1034040"/>
                  <a:pt x="3992451" y="1030310"/>
                </a:cubicBezTo>
                <a:cubicBezTo>
                  <a:pt x="4009470" y="1025447"/>
                  <a:pt x="4026687" y="1021271"/>
                  <a:pt x="4043966" y="1017431"/>
                </a:cubicBezTo>
                <a:cubicBezTo>
                  <a:pt x="4070420" y="1011552"/>
                  <a:pt x="4119379" y="1005482"/>
                  <a:pt x="4146997" y="991673"/>
                </a:cubicBezTo>
                <a:cubicBezTo>
                  <a:pt x="4202225" y="964059"/>
                  <a:pt x="4172999" y="967156"/>
                  <a:pt x="4224270" y="927279"/>
                </a:cubicBezTo>
                <a:cubicBezTo>
                  <a:pt x="4248706" y="908273"/>
                  <a:pt x="4279654" y="897653"/>
                  <a:pt x="4301544" y="875763"/>
                </a:cubicBezTo>
                <a:cubicBezTo>
                  <a:pt x="4349779" y="827528"/>
                  <a:pt x="4322901" y="842887"/>
                  <a:pt x="4378817" y="824248"/>
                </a:cubicBezTo>
                <a:cubicBezTo>
                  <a:pt x="4359695" y="480054"/>
                  <a:pt x="4401834" y="684771"/>
                  <a:pt x="4340180" y="540913"/>
                </a:cubicBezTo>
                <a:cubicBezTo>
                  <a:pt x="4334832" y="528435"/>
                  <a:pt x="4336900" y="511876"/>
                  <a:pt x="4327301" y="502276"/>
                </a:cubicBezTo>
                <a:cubicBezTo>
                  <a:pt x="4309601" y="484576"/>
                  <a:pt x="4284372" y="476518"/>
                  <a:pt x="4262907" y="463639"/>
                </a:cubicBezTo>
                <a:cubicBezTo>
                  <a:pt x="4258614" y="450760"/>
                  <a:pt x="4258508" y="435604"/>
                  <a:pt x="4250028" y="425003"/>
                </a:cubicBezTo>
                <a:cubicBezTo>
                  <a:pt x="4231870" y="402306"/>
                  <a:pt x="4198208" y="394850"/>
                  <a:pt x="4172755" y="386366"/>
                </a:cubicBezTo>
                <a:lnTo>
                  <a:pt x="3593206" y="399245"/>
                </a:lnTo>
                <a:cubicBezTo>
                  <a:pt x="3579642" y="399810"/>
                  <a:pt x="3568145" y="412124"/>
                  <a:pt x="3554569" y="412124"/>
                </a:cubicBezTo>
                <a:cubicBezTo>
                  <a:pt x="3502875" y="412124"/>
                  <a:pt x="3451538" y="403538"/>
                  <a:pt x="3400023" y="399245"/>
                </a:cubicBezTo>
                <a:cubicBezTo>
                  <a:pt x="3259390" y="305490"/>
                  <a:pt x="3476197" y="443771"/>
                  <a:pt x="3309870" y="360608"/>
                </a:cubicBezTo>
                <a:cubicBezTo>
                  <a:pt x="3132727" y="272037"/>
                  <a:pt x="3300807" y="331830"/>
                  <a:pt x="3193961" y="296214"/>
                </a:cubicBezTo>
                <a:cubicBezTo>
                  <a:pt x="2978601" y="312780"/>
                  <a:pt x="2955876" y="320982"/>
                  <a:pt x="2691685" y="296214"/>
                </a:cubicBezTo>
                <a:cubicBezTo>
                  <a:pt x="2664652" y="293680"/>
                  <a:pt x="2640752" y="277041"/>
                  <a:pt x="2614411" y="270456"/>
                </a:cubicBezTo>
                <a:cubicBezTo>
                  <a:pt x="2580067" y="261870"/>
                  <a:pt x="2544964" y="255892"/>
                  <a:pt x="2511380" y="244698"/>
                </a:cubicBezTo>
                <a:cubicBezTo>
                  <a:pt x="2498501" y="240405"/>
                  <a:pt x="2486214" y="233504"/>
                  <a:pt x="2472744" y="231820"/>
                </a:cubicBezTo>
                <a:cubicBezTo>
                  <a:pt x="2417203" y="224878"/>
                  <a:pt x="2361014" y="224511"/>
                  <a:pt x="2305318" y="218941"/>
                </a:cubicBezTo>
                <a:cubicBezTo>
                  <a:pt x="2275113" y="215920"/>
                  <a:pt x="2245217" y="210355"/>
                  <a:pt x="2215166" y="206062"/>
                </a:cubicBezTo>
                <a:cubicBezTo>
                  <a:pt x="2202287" y="201769"/>
                  <a:pt x="2189782" y="196128"/>
                  <a:pt x="2176530" y="193183"/>
                </a:cubicBezTo>
                <a:cubicBezTo>
                  <a:pt x="1983066" y="150191"/>
                  <a:pt x="1574737" y="168648"/>
                  <a:pt x="1519707" y="167425"/>
                </a:cubicBezTo>
                <a:cubicBezTo>
                  <a:pt x="1390918" y="171718"/>
                  <a:pt x="1262201" y="180304"/>
                  <a:pt x="1133341" y="180304"/>
                </a:cubicBezTo>
                <a:cubicBezTo>
                  <a:pt x="782028" y="180304"/>
                  <a:pt x="1002087" y="169343"/>
                  <a:pt x="772732" y="154546"/>
                </a:cubicBezTo>
                <a:lnTo>
                  <a:pt x="90152" y="115910"/>
                </a:lnTo>
                <a:cubicBezTo>
                  <a:pt x="85859" y="94445"/>
                  <a:pt x="98943" y="54611"/>
                  <a:pt x="77273" y="51515"/>
                </a:cubicBezTo>
                <a:cubicBezTo>
                  <a:pt x="46627" y="47137"/>
                  <a:pt x="0" y="103031"/>
                  <a:pt x="0" y="103031"/>
                </a:cubicBezTo>
                <a:cubicBezTo>
                  <a:pt x="20203" y="107072"/>
                  <a:pt x="108587" y="133335"/>
                  <a:pt x="128789" y="103031"/>
                </a:cubicBezTo>
                <a:cubicBezTo>
                  <a:pt x="137375" y="90152"/>
                  <a:pt x="103031" y="85859"/>
                  <a:pt x="90152" y="77273"/>
                </a:cubicBezTo>
                <a:cubicBezTo>
                  <a:pt x="85859" y="64394"/>
                  <a:pt x="77273" y="52212"/>
                  <a:pt x="77273" y="38636"/>
                </a:cubicBezTo>
                <a:cubicBezTo>
                  <a:pt x="77273" y="25061"/>
                  <a:pt x="90152" y="0"/>
                  <a:pt x="9015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55397" y="4419600"/>
            <a:ext cx="395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-x</a:t>
            </a:r>
            <a:r>
              <a:rPr lang="en-US" sz="1100" dirty="0" smtClean="0"/>
              <a:t>i </a:t>
            </a:r>
            <a:r>
              <a:rPr lang="en-US" sz="2400" dirty="0" smtClean="0"/>
              <a:t>= [(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+ v</a:t>
            </a:r>
            <a:r>
              <a:rPr lang="en-US" sz="1100" dirty="0" smtClean="0"/>
              <a:t>i</a:t>
            </a:r>
            <a:r>
              <a:rPr lang="en-US" sz="2000" dirty="0" smtClean="0"/>
              <a:t>)/2</a:t>
            </a:r>
            <a:r>
              <a:rPr lang="en-US" sz="2400" dirty="0" smtClean="0"/>
              <a:t>]</a:t>
            </a:r>
            <a:r>
              <a:rPr lang="en-US" sz="1050" dirty="0" smtClean="0"/>
              <a:t> </a:t>
            </a:r>
            <a:r>
              <a:rPr lang="en-US" sz="2400" dirty="0" smtClean="0"/>
              <a:t>*[(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– v</a:t>
            </a:r>
            <a:r>
              <a:rPr lang="en-US" sz="1200" dirty="0" smtClean="0"/>
              <a:t>i</a:t>
            </a:r>
            <a:r>
              <a:rPr lang="en-US" sz="2400" dirty="0" smtClean="0"/>
              <a:t>)/a]</a:t>
            </a:r>
            <a:endParaRPr lang="en-US" sz="2400" dirty="0"/>
          </a:p>
        </p:txBody>
      </p:sp>
      <p:pic>
        <p:nvPicPr>
          <p:cNvPr id="1026" name="Picture 2" descr="Fireworks Animation 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85" y="5137727"/>
            <a:ext cx="2265886" cy="169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amirahbaharuddin.files.wordpress.com/2012/05/12375606131972403652pitr_lego_smiley_-_scared-svg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" y="3790949"/>
            <a:ext cx="1676403" cy="12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/>
      <p:bldP spid="9" grpId="0" animBg="1"/>
      <p:bldP spid="10" grpId="0" build="allAtOnce"/>
      <p:bldP spid="11" grpId="0" animBg="1"/>
      <p:bldP spid="13" grpId="0" animBg="1"/>
      <p:bldP spid="14" grpId="0" build="allAtOnce"/>
      <p:bldP spid="17" grpId="0" animBg="1"/>
      <p:bldP spid="18" grpId="0" animBg="1"/>
      <p:bldP spid="19" grpId="0"/>
      <p:bldP spid="20" grpId="0"/>
      <p:bldP spid="21" grpId="0" animBg="1"/>
      <p:bldP spid="28" grpId="0" animBg="1"/>
      <p:bldP spid="29" grpId="0" build="allAtOnce" animBg="1"/>
      <p:bldP spid="33" grpId="0" animBg="1"/>
      <p:bldP spid="2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8" y="114300"/>
            <a:ext cx="6324600" cy="1143000"/>
          </a:xfrm>
        </p:spPr>
        <p:txBody>
          <a:bodyPr/>
          <a:lstStyle/>
          <a:p>
            <a:r>
              <a:rPr lang="en-US" u="sng" dirty="0" smtClean="0"/>
              <a:t>The Final Product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276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So here is what we went to all that work for.</a:t>
            </a:r>
          </a:p>
          <a:p>
            <a:pPr algn="ctr">
              <a:buNone/>
            </a:pPr>
            <a:r>
              <a:rPr lang="en-US" sz="2400" dirty="0" smtClean="0"/>
              <a:t>Our new and improved tool kit!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68473" y="1447800"/>
            <a:ext cx="4800600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imagesme.net/igreenspot/wooden-tool-kit-to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74904"/>
            <a:ext cx="2209800" cy="2209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11742" y="685800"/>
            <a:ext cx="4495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These are powerful because each equation is independent of one of the other variables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562600" y="2133600"/>
            <a:ext cx="1752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1600200"/>
            <a:ext cx="13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Independent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198120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sz="1050" dirty="0" err="1" smtClean="0"/>
              <a:t>f</a:t>
            </a:r>
            <a:r>
              <a:rPr lang="en-US" dirty="0" smtClean="0"/>
              <a:t> , x</a:t>
            </a:r>
            <a:r>
              <a:rPr lang="en-US" sz="1050" dirty="0" smtClean="0"/>
              <a:t>i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73091" y="2676406"/>
            <a:ext cx="914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00800" y="32004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477000" y="3657599"/>
            <a:ext cx="990600" cy="76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233" y="24917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30480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sz="1050" dirty="0" err="1" smtClean="0"/>
              <a:t>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35052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19460" name="Picture 4" descr="http://www.life-changing-mind-power.com/images/MindP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267200"/>
            <a:ext cx="2292606" cy="2286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705600" y="4648200"/>
            <a:ext cx="2057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Now we can really solve problems!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23661" y="2000154"/>
                <a:ext cx="1466042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61" y="2000154"/>
                <a:ext cx="1466042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51564" y="2384391"/>
                <a:ext cx="240572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64" y="2384391"/>
                <a:ext cx="2405723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91071" y="2933032"/>
                <a:ext cx="237770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71" y="2933032"/>
                <a:ext cx="2377702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23855" y="3491318"/>
                <a:ext cx="2603790" cy="397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55" y="3491318"/>
                <a:ext cx="2603790" cy="397096"/>
              </a:xfrm>
              <a:prstGeom prst="rect">
                <a:avLst/>
              </a:prstGeom>
              <a:blipFill rotWithShape="1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 animBg="1"/>
      <p:bldP spid="10" grpId="0" animBg="1"/>
      <p:bldP spid="11" grpId="0" build="allAtOnce"/>
      <p:bldP spid="12" grpId="0" build="allAtOnce"/>
      <p:bldP spid="13" grpId="0" animBg="1"/>
      <p:bldP spid="14" grpId="0" animBg="1"/>
      <p:bldP spid="15" grpId="0" animBg="1"/>
      <p:bldP spid="16" grpId="0" build="allAtOnce"/>
      <p:bldP spid="17" grpId="0" build="allAtOnce"/>
      <p:bldP spid="18" grpId="0" build="allAtOnce"/>
      <p:bldP spid="20" grpId="0" build="allAtOnce"/>
      <p:bldP spid="19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117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hiller" pitchFamily="82" charset="0"/>
              </a:rPr>
              <a:t>Fool Proof </a:t>
            </a:r>
            <a:r>
              <a:rPr lang="en-US" dirty="0" smtClean="0"/>
              <a:t>way to solve problems</a:t>
            </a:r>
            <a:endParaRPr lang="en-US" dirty="0">
              <a:latin typeface="Chiller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626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You must be a physics </a:t>
            </a:r>
            <a:r>
              <a:rPr lang="en-US" sz="3600" dirty="0" smtClean="0">
                <a:latin typeface="Forte" panose="03060902040502070203" pitchFamily="66" charset="0"/>
              </a:rPr>
              <a:t>NINJA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pic>
        <p:nvPicPr>
          <p:cNvPr id="20482" name="Picture 2" descr="http://www.how-to-draw-funny-cartoons.com/image-files/cartoon-ninja-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7292" y="762000"/>
            <a:ext cx="1905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1676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my Six step program no problem will ever be able to withstand you!</a:t>
            </a:r>
            <a:endParaRPr lang="en-US" dirty="0"/>
          </a:p>
        </p:txBody>
      </p:sp>
      <p:pic>
        <p:nvPicPr>
          <p:cNvPr id="20484" name="Picture 4" descr="http://www.stadiumpictures.com/Movie_Napoleon_Dynamite_mpc23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6400"/>
            <a:ext cx="1457853" cy="2209799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2286000"/>
          <a:ext cx="76200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3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Physninjiks</a:t>
                      </a:r>
                      <a:r>
                        <a:rPr lang="en-US" sz="2800" dirty="0" smtClean="0"/>
                        <a:t>!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Ninjas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Physics Students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0" y="33528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38862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4958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51054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7150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3276600"/>
            <a:ext cx="215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Visualize Your Enemy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3886200"/>
            <a:ext cx="244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Understand Your Enemy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4419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Enemy’s Weakness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181600"/>
            <a:ext cx="23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Your Weapon!!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5715000"/>
            <a:ext cx="19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Kill Your Enemy!!!!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63246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6324600"/>
            <a:ext cx="178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for a Pulse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3276600"/>
            <a:ext cx="181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A PICTURE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3886200"/>
            <a:ext cx="21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A DATA TABLE!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29400" y="4419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variable are you looking for?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05600" y="5181600"/>
            <a:ext cx="239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your Equation!!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81800" y="579120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Plug and Chug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81800" y="6324600"/>
            <a:ext cx="19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your answer</a:t>
            </a:r>
            <a:endParaRPr lang="en-US" dirty="0"/>
          </a:p>
        </p:txBody>
      </p:sp>
      <p:pic>
        <p:nvPicPr>
          <p:cNvPr id="28" name="Ask A Ninja 19 Phys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9600" y="4953000"/>
            <a:ext cx="304800" cy="304800"/>
          </a:xfrm>
          <a:prstGeom prst="rect">
            <a:avLst/>
          </a:prstGeom>
        </p:spPr>
      </p:pic>
      <p:pic>
        <p:nvPicPr>
          <p:cNvPr id="20488" name="Picture 8" descr="http://t1.gstatic.com/images?q=tbn:ANd9GcQDSb-H2Ib2qSFtSrb_QYj7p439zpQk5yc0ZwmyxFKs60OeAvm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715000"/>
            <a:ext cx="11430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40611E-6 C 0.00468 -0.00371 0.00885 -0.00902 0.01406 -0.01134 C 0.01857 -0.01342 0.02343 -0.01203 0.02812 -0.01319 C 0.04305 -0.01712 0.06006 -0.02013 0.07465 -0.02614 C 0.0809 -0.02868 0.08663 -0.03284 0.09288 -0.03562 C 0.09791 -0.03793 0.10329 -0.03932 0.1085 -0.04117 C 0.12482 -0.05574 0.14201 -0.05944 0.1592 -0.07309 C 0.17933 -0.08881 0.1993 -0.10477 0.21961 -0.12003 C 0.22413 -0.12327 0.2276 -0.12859 0.23229 -0.13136 C 0.24565 -0.13923 0.25972 -0.14478 0.27326 -0.15195 C 0.27899 -0.15495 0.2842 -0.15958 0.2901 -0.16143 C 0.32413 -0.17276 0.3552 -0.18664 0.38593 -0.20815 C 0.39895 -0.2174 0.39826 -0.21346 0.40989 -0.22503 C 0.42621 -0.24122 0.41631 -0.23382 0.42951 -0.25139 C 0.44166 -0.26758 0.45815 -0.28123 0.46475 -0.30389 C 0.46805 -0.31522 0.4717 -0.32887 0.47742 -0.33766 C 0.48524 -0.34968 0.49305 -0.36402 0.50138 -0.37512 C 0.51163 -0.38877 0.52204 -0.39778 0.5309 -0.41282 C 0.53784 -0.42461 0.54357 -0.43872 0.55069 -0.45028 C 0.56058 -0.46647 0.56892 -0.48497 0.57881 -0.50093 C 0.58142 -0.50509 0.58472 -0.50833 0.58732 -0.51226 C 0.59079 -0.51758 0.59392 -0.52336 0.59722 -0.52914 C 0.59739 -0.52961 0.61111 -0.55505 0.61128 -0.55528 C 0.63263 -0.58025 0.65104 -0.61217 0.66892 -0.64154 C 0.68298 -0.66444 0.69565 -0.68756 0.71267 -0.70722 C 0.75295 -0.75324 0.69461 -0.68571 0.7309 -0.72988 C 0.73315 -0.73266 0.73576 -0.73474 0.73801 -0.73729 C 0.73958 -0.73914 0.74374 -0.74469 0.74218 -0.74307 C 0.73315 -0.73405 0.72465 -0.72364 0.71545 -0.71485 C 0.66284 -0.6649 0.70486 -0.70976 0.6802 -0.68294 C 0.69982 -0.7581 0.74288 -0.818 0.80277 -0.83488 C 0.81701 -0.83904 0.83194 -0.83742 0.84652 -0.83858 C 0.84843 -0.83419 0.85364 -0.83002 0.85208 -0.8254 C 0.8467 -0.80852 0.81024 -0.77521 0.80277 -0.7692 C 0.71475 -0.69959 0.75746 -0.73405 0.7085 -0.70537 C 0.70086 -0.70098 0.69374 -0.69381 0.68593 -0.69034 C 0.69999 -0.71716 0.71736 -0.72202 0.74079 -0.72803 C 0.7769 -0.73729 0.81388 -0.74145 0.85069 -0.74492 C 0.79183 -0.67091 0.72933 -0.66605 0.65208 -0.64154 C 0.59878 -0.62466 0.54565 -0.605 0.49288 -0.58534 C 0.54288 -0.62951 0.6026 -0.6316 0.66058 -0.63969 C 0.77933 -0.65634 0.75746 -0.65241 0.87604 -0.65657 C 0.97274 -0.65588 1.06961 -0.66212 1.16614 -0.65472 C 1.18315 -0.65334 1.13367 -0.64131 1.11683 -0.63784 C 1.09357 -0.63321 1.06996 -0.63368 1.04652 -0.63044 C 0.86301 -0.60523 1.04097 -0.62327 0.86892 -0.60778 C 0.86006 -0.60477 0.71822 -0.56222 0.85763 -0.61356 C 0.91024 -0.63298 0.96354 -0.64825 1.01683 -0.6642 C 1.0401 -0.67114 1.06406 -0.67415 1.08732 -0.68109 C 1.0993 -0.68479 1.11093 -0.6908 1.12256 -0.69612 C 1.12586 -0.69774 1.13576 -0.70167 1.13229 -0.70167 C 1.02308 -0.69866 0.91354 -0.68363 0.80416 -0.67924 C 0.75624 -0.67438 0.70347 -0.67415 0.65624 -0.65657 C 0.67777 -0.69658 0.72395 -0.71161 0.75763 -0.7241 C 0.78628 -0.74815 0.79617 -0.74908 0.77031 -0.74492 C 0.75902 -0.74307 0.74791 -0.74122 0.73663 -0.73914 C 0.69183 -0.73058 0.62222 -0.72225 0.58315 -0.68664 C 0.63593 -0.67901 0.68958 -0.67762 0.74218 -0.66605 C 0.7026 -0.62905 0.64843 -0.63113 0.60277 -0.61726 C 0.55433 -0.60269 0.50572 -0.57979 0.45624 -0.57216 C 0.44843 -0.571 0.4019 -0.56869 0.39861 -0.56846 C 0.36371 -0.5643 0.32933 -0.5606 0.29426 -0.55898 C 0.27083 -0.55597 0.24756 -0.55065 0.22395 -0.54788 C 0.16423 -0.52753 0.1092 -0.49075 0.04791 -0.47457 C 0.0269 -0.46902 0.00555 -0.46716 -0.01546 -0.46161 C -0.07379 -0.44612 -0.12431 -0.42392 -0.17605 -0.3846 C -0.1974 -0.35061 -0.17917 -0.36818 -0.13108 -0.37327 C -0.08403 -0.389 -0.0408 -0.40403 -0.01268 -0.45976 C -0.01129 -0.47942 -0.00973 -0.49075 -0.01268 -0.51226 C -0.0132 -0.51596 -0.02292 -0.52267 -0.02396 -0.52336 C -0.03143 -0.52267 -0.03924 -0.52429 -0.04653 -0.52151 C -0.08126 -0.50879 -0.10365 -0.46046 -0.11667 -0.42022 C -0.11945 -0.39038 -0.11199 -0.37882 -0.08872 -0.37142 C -0.0448 -0.35754 -0.02883 -0.36171 0.02117 -0.36032 C 0.10538 -0.36425 0.19183 -0.37651 0.27187 -0.41467 C 0.29253 -0.42461 0.31128 -0.4408 0.3309 -0.45398 C 0.33975 -0.47087 0.35051 -0.48636 0.35763 -0.50463 C 0.37065 -0.53863 0.36788 -0.57771 0.35763 -0.61171 C 0.35538 -0.61911 0.34861 -0.63692 0.34357 -0.64154 C 0.3368 -0.64755 0.32864 -0.65033 0.32117 -0.65472 C 0.29635 -0.65403 0.27117 -0.65796 0.24652 -0.65287 C 0.17638 -0.63807 0.1243 -0.56545 0.09426 -0.4859 C 0.09183 -0.46809 0.08402 -0.43895 0.09861 -0.42577 C 0.10798 -0.42901 0.11788 -0.43016 0.12673 -0.43525 C 0.15121 -0.44959 0.16545 -0.48405 0.17604 -0.51411 C 0.17829 -0.5303 0.18819 -0.57956 0.18159 -0.59482 C 0.17951 -0.59968 0.17413 -0.59968 0.17031 -0.60223 C 0.07551 -0.59529 -0.03369 -0.54533 -0.09306 -0.44288 C -0.09393 -0.43779 -0.09653 -0.43294 -0.09584 -0.42785 C -0.09271 -0.40889 -0.08091 -0.41397 -0.07049 -0.41282 C 0.0769 -0.43502 0.19843 -0.45445 0.29426 -0.61726 C 0.30086 -0.65195 0.31597 -0.70144 0.29722 -0.73358 C 0.28454 -0.73173 0.27135 -0.73358 0.2592 -0.72803 C 0.19218 -0.69774 0.16128 -0.61541 0.13801 -0.5347 C 0.14305 -0.49099 0.13663 -0.45421 0.16892 -0.4371 C 0.17343 -0.43479 0.17847 -0.43456 0.18315 -0.4334 C 0.24548 -0.44242 0.2776 -0.47457 0.32534 -0.52521 C 0.33975 -0.56846 0.34479 -0.58049 0.33801 -0.62859 C 0.33749 -0.63183 0.33697 -0.63553 0.33524 -0.63784 C 0.32847 -0.64686 0.31423 -0.64478 0.30694 -0.64547 C 0.23558 -0.62258 0.18333 -0.56568 0.15069 -0.4785 C 0.14878 -0.46462 0.14583 -0.45306 0.1493 -0.43895 C 0.15051 -0.43386 0.16319 -0.4334 0.16336 -0.4334 C 0.19565 -0.44589 0.20208 -0.44982 0.22395 -0.4822 C 0.22569 -0.49214 0.23593 -0.52961 0.21822 -0.5347 C 0.21076 -0.53678 0.20694 -0.52105 0.20138 -0.51411 C 0.19617 -0.49977 0.18506 -0.48682 0.18593 -0.47087 C 0.1868 -0.45213 0.18593 -0.43317 0.18871 -0.41467 C 0.19097 -0.39871 0.21336 -0.38738 0.22256 -0.3846 C 0.26371 -0.35685 0.20781 -0.39339 0.28315 -0.35269 C 0.29843 -0.34436 0.31267 -0.33419 0.32812 -0.32655 C 0.33142 -0.321 0.33472 -0.31522 0.33801 -0.30967 C 0.3401 -0.30597 0.33958 -0.30065 0.34079 -0.29649 C 0.34288 -0.28932 0.34565 -0.28261 0.34791 -0.27568 C 0.34947 -0.26249 0.35086 -0.24954 0.35624 -0.23821 C 0.35538 -0.21185 0.35538 -0.18548 0.35347 -0.15935 C 0.3493 -0.10014 0.31336 -0.1013 0.27881 -0.09945 C 0.23611 -0.10153 0.19426 -0.10384 0.15208 -0.11078 C 0.13524 -0.11656 0.10312 -0.12327 0.0901 -0.14062 C 0.08871 -0.14501 0.08767 -0.14963 0.08593 -0.1538 C 0.08437 -0.15727 0.08159 -0.15958 0.0802 -0.16328 C 0.07308 -0.18132 0.06736 -0.20121 0.06058 -0.21948 C 0.05538 -0.23358 0.05503 -0.24399 0.04357 -0.25139 C 0.03992 -0.25625 0.03593 -0.25995 0.03229 -0.26457 C 0.02933 -0.27637 0.02586 -0.26943 0.02256 -0.26272 C 0.02204 -0.26087 0.02204 -0.25856 0.02117 -0.25694 C 0.02048 -0.25532 0.01892 -0.25486 0.01822 -0.25324 C 0.01614 -0.24815 0.01736 -0.2426 0.01406 -0.23821 " pathEditMode="relative" ptsTypes="fffffffffffffffffffffffffffffffffffffffffffffffffffffffffffffffffffffffffffffffffffffffffffffffffffffffffffffffffffffffffffffffA">
                                      <p:cBhvr>
                                        <p:cTn id="12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69293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build="allAtOnce"/>
      <p:bldP spid="6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p"/>
      <p:bldP spid="15" grpId="0" build="p"/>
      <p:bldP spid="16" grpId="0" build="p"/>
      <p:bldP spid="18" grpId="0" build="p"/>
      <p:bldP spid="19" grpId="0" build="p"/>
      <p:bldP spid="20" grpId="0" build="allAtOnce"/>
      <p:bldP spid="21" grpId="0" build="p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1143000"/>
          </a:xfrm>
        </p:spPr>
        <p:txBody>
          <a:bodyPr/>
          <a:lstStyle/>
          <a:p>
            <a:r>
              <a:rPr lang="en-US" dirty="0" smtClean="0"/>
              <a:t>Practice Battle!!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66800"/>
            <a:ext cx="9143999" cy="1523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Jimmy is flying down the road at 80 m/s in his rocket car when he runs into an infinite wall of JELLO. It takes his car 35 s to come to a complete stop (meanwhile Jimmy’s mouth is totally open).</a:t>
            </a:r>
            <a:endParaRPr lang="en-US" sz="2400" dirty="0"/>
          </a:p>
        </p:txBody>
      </p:sp>
      <p:pic>
        <p:nvPicPr>
          <p:cNvPr id="4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424200" cy="541441"/>
          </a:xfrm>
          <a:prstGeom prst="rect">
            <a:avLst/>
          </a:prstGeom>
          <a:noFill/>
        </p:spPr>
      </p:pic>
      <p:pic>
        <p:nvPicPr>
          <p:cNvPr id="5" name="Picture 4" descr="http://fc09.deviantart.com/fs48/i/2009/226/5/c/Car_sketch_____by_mean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200" y="2819400"/>
            <a:ext cx="1295400" cy="515299"/>
          </a:xfrm>
          <a:prstGeom prst="rect">
            <a:avLst/>
          </a:prstGeom>
          <a:noFill/>
        </p:spPr>
      </p:pic>
      <p:pic>
        <p:nvPicPr>
          <p:cNvPr id="21506" name="Picture 2" descr="http://t0.gstatic.com/images?q=tbn:ANd9GcT61GFd3xl-1k5OWE17KaqBhHYqrTUUKiVdr_y_zWW54UCSIV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09800"/>
            <a:ext cx="2619375" cy="15139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" y="32766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acceleration on Jimmy?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How far does Jimmy travel into the </a:t>
            </a:r>
            <a:r>
              <a:rPr lang="en-US" dirty="0" err="1" smtClean="0"/>
              <a:t>Jello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6816" y="3962400"/>
            <a:ext cx="1334363" cy="2523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u="sng" dirty="0" smtClean="0"/>
              <a:t>x </a:t>
            </a:r>
            <a:r>
              <a:rPr lang="en-US" sz="2000" dirty="0" smtClean="0"/>
              <a:t>   </a:t>
            </a:r>
          </a:p>
          <a:p>
            <a:r>
              <a:rPr lang="en-US" sz="2000" dirty="0" smtClean="0"/>
              <a:t>x</a:t>
            </a:r>
            <a:r>
              <a:rPr lang="en-US" sz="1050" dirty="0" smtClean="0"/>
              <a:t>i</a:t>
            </a:r>
            <a:r>
              <a:rPr lang="en-US" sz="2000" dirty="0" smtClean="0"/>
              <a:t> =</a:t>
            </a:r>
          </a:p>
          <a:p>
            <a:r>
              <a:rPr lang="en-US" sz="2000" dirty="0" err="1" smtClean="0"/>
              <a:t>x</a:t>
            </a:r>
            <a:r>
              <a:rPr lang="en-US" sz="1050" dirty="0" err="1" smtClean="0"/>
              <a:t>f</a:t>
            </a:r>
            <a:r>
              <a:rPr lang="en-US" sz="2000" dirty="0" smtClean="0"/>
              <a:t> =</a:t>
            </a:r>
          </a:p>
          <a:p>
            <a:r>
              <a:rPr lang="en-US" sz="2000" dirty="0" smtClean="0"/>
              <a:t>v</a:t>
            </a:r>
            <a:r>
              <a:rPr lang="en-US" sz="1050" dirty="0" smtClean="0"/>
              <a:t>i</a:t>
            </a:r>
            <a:r>
              <a:rPr lang="en-US" sz="2000" dirty="0" smtClean="0"/>
              <a:t> =</a:t>
            </a:r>
          </a:p>
          <a:p>
            <a:r>
              <a:rPr lang="en-US" sz="2000" dirty="0" err="1" smtClean="0"/>
              <a:t>v</a:t>
            </a:r>
            <a:r>
              <a:rPr lang="en-US" sz="1050" dirty="0" err="1" smtClean="0"/>
              <a:t>f</a:t>
            </a:r>
            <a:r>
              <a:rPr lang="en-US" sz="2000" dirty="0" smtClean="0"/>
              <a:t> =</a:t>
            </a:r>
          </a:p>
          <a:p>
            <a:r>
              <a:rPr lang="en-US" sz="2000" dirty="0" smtClean="0"/>
              <a:t>a =</a:t>
            </a:r>
          </a:p>
          <a:p>
            <a:r>
              <a:rPr lang="en-US" sz="2000" dirty="0" smtClean="0"/>
              <a:t>t =</a:t>
            </a:r>
            <a:endParaRPr lang="en-US" sz="20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54017" y="4267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4017" y="45720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54017" y="4876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80 m/s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4017" y="518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017" y="54864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77817" y="5791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35 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3718979"/>
            <a:ext cx="359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like 0’s because they KILL stuff!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5964" y="4788795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x</a:t>
            </a:r>
            <a:r>
              <a:rPr lang="en-US" sz="1200" dirty="0" smtClean="0"/>
              <a:t>i </a:t>
            </a:r>
            <a:r>
              <a:rPr lang="en-US" sz="2400" dirty="0" smtClean="0"/>
              <a:t>+ ½ (</a:t>
            </a:r>
            <a:r>
              <a:rPr lang="en-US" sz="2400" dirty="0" err="1" smtClean="0"/>
              <a:t>v</a:t>
            </a:r>
            <a:r>
              <a:rPr lang="en-US" sz="1200" dirty="0" err="1" smtClean="0"/>
              <a:t>f</a:t>
            </a:r>
            <a:r>
              <a:rPr lang="en-US" sz="2400" dirty="0" smtClean="0"/>
              <a:t> + v</a:t>
            </a:r>
            <a:r>
              <a:rPr lang="en-US" sz="1100" dirty="0" smtClean="0"/>
              <a:t>i</a:t>
            </a:r>
            <a:r>
              <a:rPr lang="en-US" sz="2400" dirty="0" smtClean="0"/>
              <a:t>)t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46386" y="4255395"/>
            <a:ext cx="1561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1100" dirty="0" err="1"/>
              <a:t>f</a:t>
            </a:r>
            <a:r>
              <a:rPr lang="en-US" sz="2800" dirty="0" smtClean="0"/>
              <a:t> = at + v</a:t>
            </a:r>
            <a:r>
              <a:rPr lang="en-US" sz="1200" dirty="0" smtClean="0"/>
              <a:t>i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513564" y="5779395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1200" dirty="0" smtClean="0"/>
              <a:t>f</a:t>
            </a:r>
            <a:r>
              <a:rPr lang="en-US" sz="2000" baseline="30000" dirty="0" smtClean="0"/>
              <a:t>2</a:t>
            </a:r>
            <a:r>
              <a:rPr lang="en-US" sz="1100" dirty="0" smtClean="0"/>
              <a:t>  </a:t>
            </a:r>
            <a:r>
              <a:rPr lang="en-US" sz="2400" dirty="0" smtClean="0"/>
              <a:t>=  v</a:t>
            </a:r>
            <a:r>
              <a:rPr lang="en-US" sz="1100" dirty="0" smtClean="0"/>
              <a:t>i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</a:t>
            </a:r>
            <a:r>
              <a:rPr lang="en-US" sz="2400" dirty="0" smtClean="0"/>
              <a:t>+ 2a(</a:t>
            </a:r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1200" dirty="0" smtClean="0"/>
              <a:t> </a:t>
            </a:r>
            <a:r>
              <a:rPr lang="en-US" sz="2400" dirty="0" smtClean="0"/>
              <a:t>- x</a:t>
            </a:r>
            <a:r>
              <a:rPr lang="en-US" sz="1100" dirty="0" smtClean="0"/>
              <a:t>i </a:t>
            </a:r>
            <a:r>
              <a:rPr lang="en-US" sz="2400" dirty="0" smtClean="0"/>
              <a:t>)</a:t>
            </a:r>
            <a:r>
              <a:rPr lang="en-US" sz="1100" dirty="0" smtClean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46386" y="5322195"/>
            <a:ext cx="220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1200" dirty="0" err="1" smtClean="0"/>
              <a:t>f</a:t>
            </a:r>
            <a:r>
              <a:rPr lang="en-US" sz="2400" dirty="0" smtClean="0"/>
              <a:t> = x</a:t>
            </a:r>
            <a:r>
              <a:rPr lang="en-US" sz="1200" dirty="0" smtClean="0"/>
              <a:t>i </a:t>
            </a:r>
            <a:r>
              <a:rPr lang="en-US" sz="2400" dirty="0" smtClean="0"/>
              <a:t>+ </a:t>
            </a:r>
            <a:r>
              <a:rPr lang="en-US" sz="2400" dirty="0" err="1" smtClean="0"/>
              <a:t>v</a:t>
            </a:r>
            <a:r>
              <a:rPr lang="en-US" sz="1100" dirty="0" err="1" smtClean="0"/>
              <a:t>i</a:t>
            </a:r>
            <a:r>
              <a:rPr lang="en-US" sz="2400" dirty="0" err="1" smtClean="0"/>
              <a:t>t</a:t>
            </a:r>
            <a:r>
              <a:rPr lang="en-US" sz="2400" dirty="0" smtClean="0"/>
              <a:t> + ½at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20" name="Right Arrow 19"/>
          <p:cNvSpPr/>
          <p:nvPr/>
        </p:nvSpPr>
        <p:spPr>
          <a:xfrm rot="10320394">
            <a:off x="4284584" y="4706841"/>
            <a:ext cx="3779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320394">
            <a:off x="4283952" y="5629320"/>
            <a:ext cx="37968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79156" y="4101506"/>
            <a:ext cx="20716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Which equation has the variable I need to know, but does not contain the one I don’t know?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6818364" y="4712595"/>
            <a:ext cx="1676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3505200"/>
            <a:ext cx="1561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1100" dirty="0" err="1"/>
              <a:t>f</a:t>
            </a:r>
            <a:r>
              <a:rPr lang="en-US" sz="2800" dirty="0" smtClean="0"/>
              <a:t> = at + v</a:t>
            </a:r>
            <a:r>
              <a:rPr lang="en-US" sz="1200" dirty="0" smtClean="0"/>
              <a:t>i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038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 = a(35) + 80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44196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= -80/35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0200" y="4267200"/>
            <a:ext cx="14943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= -2.3 m/s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18364" y="5703195"/>
            <a:ext cx="2133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9523" y="5584924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x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½at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55" y="5965924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 + 80 (35) + ½ (-2.3) (35)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521" y="6335256"/>
            <a:ext cx="14077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1391 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447800" y="4124813"/>
            <a:ext cx="2339788" cy="1659047"/>
          </a:xfrm>
          <a:custGeom>
            <a:avLst/>
            <a:gdLst>
              <a:gd name="connsiteX0" fmla="*/ 1411941 w 2339788"/>
              <a:gd name="connsiteY0" fmla="*/ 94130 h 1659047"/>
              <a:gd name="connsiteX1" fmla="*/ 1129553 w 2339788"/>
              <a:gd name="connsiteY1" fmla="*/ 80683 h 1659047"/>
              <a:gd name="connsiteX2" fmla="*/ 1089212 w 2339788"/>
              <a:gd name="connsiteY2" fmla="*/ 67236 h 1659047"/>
              <a:gd name="connsiteX3" fmla="*/ 1008529 w 2339788"/>
              <a:gd name="connsiteY3" fmla="*/ 53789 h 1659047"/>
              <a:gd name="connsiteX4" fmla="*/ 968188 w 2339788"/>
              <a:gd name="connsiteY4" fmla="*/ 40341 h 1659047"/>
              <a:gd name="connsiteX5" fmla="*/ 847165 w 2339788"/>
              <a:gd name="connsiteY5" fmla="*/ 13447 h 1659047"/>
              <a:gd name="connsiteX6" fmla="*/ 793376 w 2339788"/>
              <a:gd name="connsiteY6" fmla="*/ 0 h 1659047"/>
              <a:gd name="connsiteX7" fmla="*/ 591670 w 2339788"/>
              <a:gd name="connsiteY7" fmla="*/ 13447 h 1659047"/>
              <a:gd name="connsiteX8" fmla="*/ 551329 w 2339788"/>
              <a:gd name="connsiteY8" fmla="*/ 26894 h 1659047"/>
              <a:gd name="connsiteX9" fmla="*/ 484094 w 2339788"/>
              <a:gd name="connsiteY9" fmla="*/ 53789 h 1659047"/>
              <a:gd name="connsiteX10" fmla="*/ 376517 w 2339788"/>
              <a:gd name="connsiteY10" fmla="*/ 80683 h 1659047"/>
              <a:gd name="connsiteX11" fmla="*/ 134470 w 2339788"/>
              <a:gd name="connsiteY11" fmla="*/ 94130 h 1659047"/>
              <a:gd name="connsiteX12" fmla="*/ 53788 w 2339788"/>
              <a:gd name="connsiteY12" fmla="*/ 174812 h 1659047"/>
              <a:gd name="connsiteX13" fmla="*/ 0 w 2339788"/>
              <a:gd name="connsiteY13" fmla="*/ 255494 h 1659047"/>
              <a:gd name="connsiteX14" fmla="*/ 13447 w 2339788"/>
              <a:gd name="connsiteY14" fmla="*/ 349624 h 1659047"/>
              <a:gd name="connsiteX15" fmla="*/ 121023 w 2339788"/>
              <a:gd name="connsiteY15" fmla="*/ 457200 h 1659047"/>
              <a:gd name="connsiteX16" fmla="*/ 161365 w 2339788"/>
              <a:gd name="connsiteY16" fmla="*/ 470647 h 1659047"/>
              <a:gd name="connsiteX17" fmla="*/ 268941 w 2339788"/>
              <a:gd name="connsiteY17" fmla="*/ 551330 h 1659047"/>
              <a:gd name="connsiteX18" fmla="*/ 309282 w 2339788"/>
              <a:gd name="connsiteY18" fmla="*/ 564777 h 1659047"/>
              <a:gd name="connsiteX19" fmla="*/ 376517 w 2339788"/>
              <a:gd name="connsiteY19" fmla="*/ 591671 h 1659047"/>
              <a:gd name="connsiteX20" fmla="*/ 537882 w 2339788"/>
              <a:gd name="connsiteY20" fmla="*/ 632012 h 1659047"/>
              <a:gd name="connsiteX21" fmla="*/ 739588 w 2339788"/>
              <a:gd name="connsiteY21" fmla="*/ 658906 h 1659047"/>
              <a:gd name="connsiteX22" fmla="*/ 793376 w 2339788"/>
              <a:gd name="connsiteY22" fmla="*/ 672353 h 1659047"/>
              <a:gd name="connsiteX23" fmla="*/ 1089212 w 2339788"/>
              <a:gd name="connsiteY23" fmla="*/ 658906 h 1659047"/>
              <a:gd name="connsiteX24" fmla="*/ 1129553 w 2339788"/>
              <a:gd name="connsiteY24" fmla="*/ 632012 h 1659047"/>
              <a:gd name="connsiteX25" fmla="*/ 1183341 w 2339788"/>
              <a:gd name="connsiteY25" fmla="*/ 618565 h 1659047"/>
              <a:gd name="connsiteX26" fmla="*/ 1237129 w 2339788"/>
              <a:gd name="connsiteY26" fmla="*/ 591671 h 1659047"/>
              <a:gd name="connsiteX27" fmla="*/ 1277470 w 2339788"/>
              <a:gd name="connsiteY27" fmla="*/ 578224 h 1659047"/>
              <a:gd name="connsiteX28" fmla="*/ 1304365 w 2339788"/>
              <a:gd name="connsiteY28" fmla="*/ 551330 h 1659047"/>
              <a:gd name="connsiteX29" fmla="*/ 1344706 w 2339788"/>
              <a:gd name="connsiteY29" fmla="*/ 470647 h 1659047"/>
              <a:gd name="connsiteX30" fmla="*/ 1411941 w 2339788"/>
              <a:gd name="connsiteY30" fmla="*/ 322730 h 1659047"/>
              <a:gd name="connsiteX31" fmla="*/ 1506070 w 2339788"/>
              <a:gd name="connsiteY31" fmla="*/ 282389 h 1659047"/>
              <a:gd name="connsiteX32" fmla="*/ 1627094 w 2339788"/>
              <a:gd name="connsiteY32" fmla="*/ 322730 h 1659047"/>
              <a:gd name="connsiteX33" fmla="*/ 1707776 w 2339788"/>
              <a:gd name="connsiteY33" fmla="*/ 349624 h 1659047"/>
              <a:gd name="connsiteX34" fmla="*/ 1828800 w 2339788"/>
              <a:gd name="connsiteY34" fmla="*/ 389965 h 1659047"/>
              <a:gd name="connsiteX35" fmla="*/ 1949823 w 2339788"/>
              <a:gd name="connsiteY35" fmla="*/ 457200 h 1659047"/>
              <a:gd name="connsiteX36" fmla="*/ 1990165 w 2339788"/>
              <a:gd name="connsiteY36" fmla="*/ 484094 h 1659047"/>
              <a:gd name="connsiteX37" fmla="*/ 2017059 w 2339788"/>
              <a:gd name="connsiteY37" fmla="*/ 524436 h 1659047"/>
              <a:gd name="connsiteX38" fmla="*/ 2138082 w 2339788"/>
              <a:gd name="connsiteY38" fmla="*/ 632012 h 1659047"/>
              <a:gd name="connsiteX39" fmla="*/ 2164976 w 2339788"/>
              <a:gd name="connsiteY39" fmla="*/ 672353 h 1659047"/>
              <a:gd name="connsiteX40" fmla="*/ 2232212 w 2339788"/>
              <a:gd name="connsiteY40" fmla="*/ 739589 h 1659047"/>
              <a:gd name="connsiteX41" fmla="*/ 2218765 w 2339788"/>
              <a:gd name="connsiteY41" fmla="*/ 1371600 h 1659047"/>
              <a:gd name="connsiteX42" fmla="*/ 2191870 w 2339788"/>
              <a:gd name="connsiteY42" fmla="*/ 1411941 h 1659047"/>
              <a:gd name="connsiteX43" fmla="*/ 2084294 w 2339788"/>
              <a:gd name="connsiteY43" fmla="*/ 1438836 h 1659047"/>
              <a:gd name="connsiteX44" fmla="*/ 2070847 w 2339788"/>
              <a:gd name="connsiteY44" fmla="*/ 1479177 h 1659047"/>
              <a:gd name="connsiteX45" fmla="*/ 2138082 w 2339788"/>
              <a:gd name="connsiteY45" fmla="*/ 1532965 h 1659047"/>
              <a:gd name="connsiteX46" fmla="*/ 2178423 w 2339788"/>
              <a:gd name="connsiteY46" fmla="*/ 1559859 h 1659047"/>
              <a:gd name="connsiteX47" fmla="*/ 2286000 w 2339788"/>
              <a:gd name="connsiteY47" fmla="*/ 1546412 h 1659047"/>
              <a:gd name="connsiteX48" fmla="*/ 2339788 w 2339788"/>
              <a:gd name="connsiteY48" fmla="*/ 1627094 h 1659047"/>
              <a:gd name="connsiteX49" fmla="*/ 2245659 w 2339788"/>
              <a:gd name="connsiteY49" fmla="*/ 1613647 h 1659047"/>
              <a:gd name="connsiteX50" fmla="*/ 2245659 w 2339788"/>
              <a:gd name="connsiteY50" fmla="*/ 1559859 h 165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339788" h="1659047">
                <a:moveTo>
                  <a:pt x="1411941" y="94130"/>
                </a:moveTo>
                <a:cubicBezTo>
                  <a:pt x="1317812" y="89648"/>
                  <a:pt x="1223463" y="88509"/>
                  <a:pt x="1129553" y="80683"/>
                </a:cubicBezTo>
                <a:cubicBezTo>
                  <a:pt x="1115428" y="79506"/>
                  <a:pt x="1103049" y="70311"/>
                  <a:pt x="1089212" y="67236"/>
                </a:cubicBezTo>
                <a:cubicBezTo>
                  <a:pt x="1062596" y="61321"/>
                  <a:pt x="1035423" y="58271"/>
                  <a:pt x="1008529" y="53789"/>
                </a:cubicBezTo>
                <a:cubicBezTo>
                  <a:pt x="995082" y="49306"/>
                  <a:pt x="981817" y="44235"/>
                  <a:pt x="968188" y="40341"/>
                </a:cubicBezTo>
                <a:cubicBezTo>
                  <a:pt x="910809" y="23946"/>
                  <a:pt x="909542" y="27308"/>
                  <a:pt x="847165" y="13447"/>
                </a:cubicBezTo>
                <a:cubicBezTo>
                  <a:pt x="829124" y="9438"/>
                  <a:pt x="811306" y="4482"/>
                  <a:pt x="793376" y="0"/>
                </a:cubicBezTo>
                <a:cubicBezTo>
                  <a:pt x="726141" y="4482"/>
                  <a:pt x="658642" y="6006"/>
                  <a:pt x="591670" y="13447"/>
                </a:cubicBezTo>
                <a:cubicBezTo>
                  <a:pt x="577582" y="15012"/>
                  <a:pt x="564601" y="21917"/>
                  <a:pt x="551329" y="26894"/>
                </a:cubicBezTo>
                <a:cubicBezTo>
                  <a:pt x="528728" y="35370"/>
                  <a:pt x="506695" y="45313"/>
                  <a:pt x="484094" y="53789"/>
                </a:cubicBezTo>
                <a:cubicBezTo>
                  <a:pt x="450790" y="66278"/>
                  <a:pt x="411342" y="77655"/>
                  <a:pt x="376517" y="80683"/>
                </a:cubicBezTo>
                <a:cubicBezTo>
                  <a:pt x="296014" y="87683"/>
                  <a:pt x="215152" y="89648"/>
                  <a:pt x="134470" y="94130"/>
                </a:cubicBezTo>
                <a:cubicBezTo>
                  <a:pt x="79992" y="130449"/>
                  <a:pt x="97571" y="112265"/>
                  <a:pt x="53788" y="174812"/>
                </a:cubicBezTo>
                <a:cubicBezTo>
                  <a:pt x="35252" y="201292"/>
                  <a:pt x="0" y="255494"/>
                  <a:pt x="0" y="255494"/>
                </a:cubicBezTo>
                <a:cubicBezTo>
                  <a:pt x="4482" y="286871"/>
                  <a:pt x="2069" y="320041"/>
                  <a:pt x="13447" y="349624"/>
                </a:cubicBezTo>
                <a:cubicBezTo>
                  <a:pt x="41087" y="421488"/>
                  <a:pt x="61437" y="431663"/>
                  <a:pt x="121023" y="457200"/>
                </a:cubicBezTo>
                <a:cubicBezTo>
                  <a:pt x="134052" y="462784"/>
                  <a:pt x="147918" y="466165"/>
                  <a:pt x="161365" y="470647"/>
                </a:cubicBezTo>
                <a:cubicBezTo>
                  <a:pt x="177860" y="483843"/>
                  <a:pt x="240396" y="537058"/>
                  <a:pt x="268941" y="551330"/>
                </a:cubicBezTo>
                <a:cubicBezTo>
                  <a:pt x="281619" y="557669"/>
                  <a:pt x="296010" y="559800"/>
                  <a:pt x="309282" y="564777"/>
                </a:cubicBezTo>
                <a:cubicBezTo>
                  <a:pt x="331883" y="573252"/>
                  <a:pt x="353618" y="584038"/>
                  <a:pt x="376517" y="591671"/>
                </a:cubicBezTo>
                <a:cubicBezTo>
                  <a:pt x="425385" y="607960"/>
                  <a:pt x="485742" y="623990"/>
                  <a:pt x="537882" y="632012"/>
                </a:cubicBezTo>
                <a:cubicBezTo>
                  <a:pt x="613982" y="643720"/>
                  <a:pt x="664875" y="645322"/>
                  <a:pt x="739588" y="658906"/>
                </a:cubicBezTo>
                <a:cubicBezTo>
                  <a:pt x="757771" y="662212"/>
                  <a:pt x="775447" y="667871"/>
                  <a:pt x="793376" y="672353"/>
                </a:cubicBezTo>
                <a:cubicBezTo>
                  <a:pt x="891988" y="667871"/>
                  <a:pt x="991201" y="670667"/>
                  <a:pt x="1089212" y="658906"/>
                </a:cubicBezTo>
                <a:cubicBezTo>
                  <a:pt x="1105258" y="656980"/>
                  <a:pt x="1114698" y="638378"/>
                  <a:pt x="1129553" y="632012"/>
                </a:cubicBezTo>
                <a:cubicBezTo>
                  <a:pt x="1146540" y="624732"/>
                  <a:pt x="1166037" y="625054"/>
                  <a:pt x="1183341" y="618565"/>
                </a:cubicBezTo>
                <a:cubicBezTo>
                  <a:pt x="1202110" y="611527"/>
                  <a:pt x="1218704" y="599567"/>
                  <a:pt x="1237129" y="591671"/>
                </a:cubicBezTo>
                <a:cubicBezTo>
                  <a:pt x="1250157" y="586087"/>
                  <a:pt x="1264023" y="582706"/>
                  <a:pt x="1277470" y="578224"/>
                </a:cubicBezTo>
                <a:cubicBezTo>
                  <a:pt x="1286435" y="569259"/>
                  <a:pt x="1296445" y="561230"/>
                  <a:pt x="1304365" y="551330"/>
                </a:cubicBezTo>
                <a:cubicBezTo>
                  <a:pt x="1328268" y="521451"/>
                  <a:pt x="1335668" y="506800"/>
                  <a:pt x="1344706" y="470647"/>
                </a:cubicBezTo>
                <a:cubicBezTo>
                  <a:pt x="1358678" y="414759"/>
                  <a:pt x="1353697" y="361559"/>
                  <a:pt x="1411941" y="322730"/>
                </a:cubicBezTo>
                <a:cubicBezTo>
                  <a:pt x="1467659" y="285585"/>
                  <a:pt x="1436603" y="299756"/>
                  <a:pt x="1506070" y="282389"/>
                </a:cubicBezTo>
                <a:cubicBezTo>
                  <a:pt x="1635280" y="308231"/>
                  <a:pt x="1515748" y="278192"/>
                  <a:pt x="1627094" y="322730"/>
                </a:cubicBezTo>
                <a:cubicBezTo>
                  <a:pt x="1653415" y="333258"/>
                  <a:pt x="1680882" y="340659"/>
                  <a:pt x="1707776" y="349624"/>
                </a:cubicBezTo>
                <a:lnTo>
                  <a:pt x="1828800" y="389965"/>
                </a:lnTo>
                <a:cubicBezTo>
                  <a:pt x="1899806" y="413634"/>
                  <a:pt x="1857346" y="395549"/>
                  <a:pt x="1949823" y="457200"/>
                </a:cubicBezTo>
                <a:lnTo>
                  <a:pt x="1990165" y="484094"/>
                </a:lnTo>
                <a:cubicBezTo>
                  <a:pt x="1999130" y="497541"/>
                  <a:pt x="2006322" y="512357"/>
                  <a:pt x="2017059" y="524436"/>
                </a:cubicBezTo>
                <a:cubicBezTo>
                  <a:pt x="2084047" y="599798"/>
                  <a:pt x="2076770" y="591137"/>
                  <a:pt x="2138082" y="632012"/>
                </a:cubicBezTo>
                <a:cubicBezTo>
                  <a:pt x="2147047" y="645459"/>
                  <a:pt x="2154334" y="660190"/>
                  <a:pt x="2164976" y="672353"/>
                </a:cubicBezTo>
                <a:cubicBezTo>
                  <a:pt x="2185848" y="696206"/>
                  <a:pt x="2232212" y="739589"/>
                  <a:pt x="2232212" y="739589"/>
                </a:cubicBezTo>
                <a:cubicBezTo>
                  <a:pt x="2290741" y="973705"/>
                  <a:pt x="2264423" y="846538"/>
                  <a:pt x="2218765" y="1371600"/>
                </a:cubicBezTo>
                <a:cubicBezTo>
                  <a:pt x="2217365" y="1387701"/>
                  <a:pt x="2204490" y="1401845"/>
                  <a:pt x="2191870" y="1411941"/>
                </a:cubicBezTo>
                <a:cubicBezTo>
                  <a:pt x="2178085" y="1422969"/>
                  <a:pt x="2087647" y="1438165"/>
                  <a:pt x="2084294" y="1438836"/>
                </a:cubicBezTo>
                <a:cubicBezTo>
                  <a:pt x="2079812" y="1452283"/>
                  <a:pt x="2068517" y="1465195"/>
                  <a:pt x="2070847" y="1479177"/>
                </a:cubicBezTo>
                <a:cubicBezTo>
                  <a:pt x="2079090" y="1528634"/>
                  <a:pt x="2105663" y="1516756"/>
                  <a:pt x="2138082" y="1532965"/>
                </a:cubicBezTo>
                <a:cubicBezTo>
                  <a:pt x="2152537" y="1540193"/>
                  <a:pt x="2164976" y="1550894"/>
                  <a:pt x="2178423" y="1559859"/>
                </a:cubicBezTo>
                <a:cubicBezTo>
                  <a:pt x="2207535" y="1548214"/>
                  <a:pt x="2252874" y="1513286"/>
                  <a:pt x="2286000" y="1546412"/>
                </a:cubicBezTo>
                <a:cubicBezTo>
                  <a:pt x="2308856" y="1569268"/>
                  <a:pt x="2339788" y="1627094"/>
                  <a:pt x="2339788" y="1627094"/>
                </a:cubicBezTo>
                <a:cubicBezTo>
                  <a:pt x="2308079" y="1635021"/>
                  <a:pt x="2268359" y="1659047"/>
                  <a:pt x="2245659" y="1613647"/>
                </a:cubicBezTo>
                <a:cubicBezTo>
                  <a:pt x="2237641" y="1597611"/>
                  <a:pt x="2245659" y="1577788"/>
                  <a:pt x="2245659" y="155985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371600" y="2438400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65908" y="2286000"/>
            <a:ext cx="12106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v= 80 m/s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569416" y="3333111"/>
            <a:ext cx="163595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64632" y="3354388"/>
            <a:ext cx="82266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35s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167 -0.0333 " pathEditMode="relative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417 L 0.57917 -0.037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 animBg="1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animBg="1"/>
      <p:bldP spid="21" grpId="0" animBg="1"/>
      <p:bldP spid="22" grpId="0" build="allAtOnce" animBg="1"/>
      <p:bldP spid="23" grpId="0" animBg="1"/>
      <p:bldP spid="24" grpId="0" build="allAtOnce"/>
      <p:bldP spid="25" grpId="0" build="allAtOnce"/>
      <p:bldP spid="26" grpId="0" build="allAtOnce"/>
      <p:bldP spid="27" grpId="0" build="allAtOnce" animBg="1"/>
      <p:bldP spid="28" grpId="0" animBg="1"/>
      <p:bldP spid="29" grpId="0" build="allAtOnce"/>
      <p:bldP spid="30" grpId="0" build="allAtOnce"/>
      <p:bldP spid="31" grpId="0" build="allAtOnce" animBg="1"/>
      <p:bldP spid="33" grpId="0" animBg="1"/>
      <p:bldP spid="34" grpId="0" animBg="1"/>
      <p:bldP spid="35" grpId="0" animBg="1"/>
      <p:bldP spid="38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2196</TotalTime>
  <Words>1099</Words>
  <Application>Microsoft Office PowerPoint</Application>
  <PresentationFormat>On-screen Show (4:3)</PresentationFormat>
  <Paragraphs>215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Chiller</vt:lpstr>
      <vt:lpstr>Constantia</vt:lpstr>
      <vt:lpstr>Forte</vt:lpstr>
      <vt:lpstr>Times New Roman</vt:lpstr>
      <vt:lpstr>Wingdings 2</vt:lpstr>
      <vt:lpstr>Flow</vt:lpstr>
      <vt:lpstr>Office Theme</vt:lpstr>
      <vt:lpstr>PowerPoint Presentation</vt:lpstr>
      <vt:lpstr>Kinematics</vt:lpstr>
      <vt:lpstr>We need a set of equations to do work for us!!!</vt:lpstr>
      <vt:lpstr>For my next trick!</vt:lpstr>
      <vt:lpstr>Ready for some more fun?</vt:lpstr>
      <vt:lpstr>Last Time</vt:lpstr>
      <vt:lpstr>The Final Product</vt:lpstr>
      <vt:lpstr>The Fool Proof way to solve problems</vt:lpstr>
      <vt:lpstr>Practice Battle!!</vt:lpstr>
      <vt:lpstr>Battle #1</vt:lpstr>
      <vt:lpstr>Practice</vt:lpstr>
      <vt:lpstr>Battle #2</vt:lpstr>
      <vt:lpstr>For my next trick!</vt:lpstr>
    </vt:vector>
  </TitlesOfParts>
  <Company>Lehi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Kinematics</dc:title>
  <dc:creator>lLehi High School</dc:creator>
  <cp:lastModifiedBy>JARED HAMMER</cp:lastModifiedBy>
  <cp:revision>34</cp:revision>
  <dcterms:created xsi:type="dcterms:W3CDTF">2011-09-12T22:54:54Z</dcterms:created>
  <dcterms:modified xsi:type="dcterms:W3CDTF">2017-10-02T16:34:20Z</dcterms:modified>
</cp:coreProperties>
</file>