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0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1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67E7-8CC8-45C7-B644-FCEEBD9DAA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6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15598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Topics you need to know for this question: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Kinematic equations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Rotational motion equation</a:t>
            </a:r>
          </a:p>
          <a:p>
            <a:pPr marL="457200" indent="-457200">
              <a:buAutoNum type="arabicPeriod"/>
            </a:pPr>
            <a:r>
              <a:rPr lang="en-US" smtClean="0"/>
              <a:t>Projectile motion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6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58416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A </a:t>
            </a:r>
            <a:r>
              <a:rPr lang="en-US" dirty="0"/>
              <a:t>Baseball is thrown up into the air at an angle of 30 from a height of .5 m with an initial velocity of </a:t>
            </a:r>
            <a:r>
              <a:rPr lang="en-US" dirty="0" smtClean="0"/>
              <a:t>48m/s. There </a:t>
            </a:r>
            <a:r>
              <a:rPr lang="en-US" dirty="0"/>
              <a:t>is a bullseye 45m away.</a:t>
            </a:r>
          </a:p>
          <a:p>
            <a:r>
              <a:rPr lang="en-US" dirty="0"/>
              <a:t>What is the </a:t>
            </a:r>
            <a:r>
              <a:rPr lang="en-US" dirty="0" err="1"/>
              <a:t>Vxi</a:t>
            </a:r>
            <a:r>
              <a:rPr lang="en-US" dirty="0"/>
              <a:t>? </a:t>
            </a:r>
            <a:r>
              <a:rPr lang="en-US" dirty="0" err="1"/>
              <a:t>Vyi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FF0000"/>
                </a:solidFill>
              </a:rPr>
              <a:t>Vxi</a:t>
            </a:r>
            <a:r>
              <a:rPr lang="en-US" dirty="0" smtClean="0">
                <a:solidFill>
                  <a:srgbClr val="FF0000"/>
                </a:solidFill>
              </a:rPr>
              <a:t>=41.57m/s  </a:t>
            </a:r>
            <a:r>
              <a:rPr lang="en-US" dirty="0" err="1" smtClean="0">
                <a:solidFill>
                  <a:srgbClr val="FF0000"/>
                </a:solidFill>
              </a:rPr>
              <a:t>Vyi</a:t>
            </a:r>
            <a:r>
              <a:rPr lang="en-US" dirty="0" smtClean="0">
                <a:solidFill>
                  <a:srgbClr val="FF0000"/>
                </a:solidFill>
              </a:rPr>
              <a:t>=24m/s</a:t>
            </a:r>
            <a:endParaRPr lang="en-US" dirty="0"/>
          </a:p>
          <a:p>
            <a:r>
              <a:rPr lang="en-US" dirty="0" err="1"/>
              <a:t>Vxf</a:t>
            </a:r>
            <a:r>
              <a:rPr lang="en-US" dirty="0"/>
              <a:t> @ bullseye? </a:t>
            </a:r>
            <a:r>
              <a:rPr lang="en-US" dirty="0" err="1"/>
              <a:t>Vyf</a:t>
            </a:r>
            <a:r>
              <a:rPr lang="en-US" dirty="0"/>
              <a:t> @ bullseye</a:t>
            </a:r>
            <a:r>
              <a:rPr lang="en-US" dirty="0" smtClean="0"/>
              <a:t>? (</a:t>
            </a:r>
            <a:r>
              <a:rPr lang="en-US" dirty="0" smtClean="0">
                <a:solidFill>
                  <a:srgbClr val="FF0000"/>
                </a:solidFill>
              </a:rPr>
              <a:t>t=1.08s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Vxf</a:t>
            </a:r>
            <a:r>
              <a:rPr lang="en-US" dirty="0" smtClean="0">
                <a:solidFill>
                  <a:srgbClr val="FF0000"/>
                </a:solidFill>
              </a:rPr>
              <a:t>=41.57m/s   </a:t>
            </a:r>
            <a:r>
              <a:rPr lang="en-US" dirty="0" err="1" smtClean="0">
                <a:solidFill>
                  <a:srgbClr val="FF0000"/>
                </a:solidFill>
              </a:rPr>
              <a:t>Vyf</a:t>
            </a:r>
            <a:r>
              <a:rPr lang="en-US" dirty="0" smtClean="0">
                <a:solidFill>
                  <a:srgbClr val="FF0000"/>
                </a:solidFill>
              </a:rPr>
              <a:t>=13.2m/s</a:t>
            </a:r>
            <a:endParaRPr lang="en-US" dirty="0"/>
          </a:p>
          <a:p>
            <a:r>
              <a:rPr lang="en-US" dirty="0"/>
              <a:t>Resultant </a:t>
            </a:r>
            <a:r>
              <a:rPr lang="en-US" dirty="0" err="1"/>
              <a:t>Vf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43.62m/s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Resultant angle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17.62 degrees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2. If </a:t>
            </a:r>
            <a:r>
              <a:rPr lang="en-US" dirty="0"/>
              <a:t>the baseball hits the bullseye in the center and if the radius of the bullseye is .25m how high is the top of the bullseye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Don’t worry about this one.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In the center of the bullseye there is a bucket attached to a string, allowing the baseball to continue in a circular path of radius .5m.</a:t>
            </a:r>
          </a:p>
          <a:p>
            <a:r>
              <a:rPr lang="en-US" dirty="0" smtClean="0"/>
              <a:t>When the .35kg baseball hits the bullseye/bucket it begins traveling in the .5m radius circular path at the same final velocity it had when it hit.</a:t>
            </a:r>
          </a:p>
          <a:p>
            <a:r>
              <a:rPr lang="en-US" dirty="0" smtClean="0"/>
              <a:t>What is the </a:t>
            </a:r>
            <a:r>
              <a:rPr lang="en-US" dirty="0" err="1" smtClean="0"/>
              <a:t>Fcent</a:t>
            </a:r>
            <a:r>
              <a:rPr lang="en-US" dirty="0" smtClean="0"/>
              <a:t> on the baseball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=mv^2/r -&gt;  .35(43.62)^2/.5 = 1331.89N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Assuming the baseball is swinging vertically, what is the tension in the string at the bottom of the loop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T-W=</a:t>
            </a:r>
            <a:r>
              <a:rPr lang="en-US" dirty="0" err="1" smtClean="0">
                <a:solidFill>
                  <a:srgbClr val="FF0000"/>
                </a:solidFill>
              </a:rPr>
              <a:t>Fcent</a:t>
            </a:r>
            <a:r>
              <a:rPr lang="en-US" dirty="0" smtClean="0">
                <a:solidFill>
                  <a:srgbClr val="FF0000"/>
                </a:solidFill>
              </a:rPr>
              <a:t>   1331.89 = T-3.5   T=1335.39N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is the tension in the string at an angle of 20 degrees up from the bottom of its path? </a:t>
            </a:r>
            <a:r>
              <a:rPr lang="en-US" dirty="0" smtClean="0">
                <a:solidFill>
                  <a:srgbClr val="FF0000"/>
                </a:solidFill>
              </a:rPr>
              <a:t>T-W(x)=</a:t>
            </a:r>
            <a:r>
              <a:rPr lang="en-US" dirty="0" err="1" smtClean="0">
                <a:solidFill>
                  <a:srgbClr val="FF0000"/>
                </a:solidFill>
              </a:rPr>
              <a:t>Fcent</a:t>
            </a:r>
            <a:r>
              <a:rPr lang="en-US" dirty="0" smtClean="0">
                <a:solidFill>
                  <a:srgbClr val="FF0000"/>
                </a:solidFill>
              </a:rPr>
              <a:t>   1331.89=T-3.5sin(20)    T=1333.09</a:t>
            </a:r>
          </a:p>
          <a:p>
            <a:r>
              <a:rPr lang="en-US" dirty="0" smtClean="0"/>
              <a:t>120 </a:t>
            </a:r>
            <a:r>
              <a:rPr lang="en-US" dirty="0" smtClean="0"/>
              <a:t>degrees from the bottom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Don‘t worry about this one</a:t>
            </a:r>
          </a:p>
          <a:p>
            <a:endParaRPr lang="en-US" dirty="0"/>
          </a:p>
        </p:txBody>
      </p:sp>
      <p:sp>
        <p:nvSpPr>
          <p:cNvPr id="2" name="Right Triangle 1"/>
          <p:cNvSpPr/>
          <p:nvPr/>
        </p:nvSpPr>
        <p:spPr>
          <a:xfrm flipH="1">
            <a:off x="7071360" y="640080"/>
            <a:ext cx="640080" cy="533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262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Topics you need to know for this question:</vt:lpstr>
      <vt:lpstr>PowerPoint Presentation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HAMMER</dc:creator>
  <cp:lastModifiedBy>JARED HAMMER</cp:lastModifiedBy>
  <cp:revision>6</cp:revision>
  <dcterms:created xsi:type="dcterms:W3CDTF">2018-04-12T15:09:57Z</dcterms:created>
  <dcterms:modified xsi:type="dcterms:W3CDTF">2018-04-19T17:30:41Z</dcterms:modified>
</cp:coreProperties>
</file>