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5E768-B97A-4D6F-B0BB-2055CDE9D0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BE27CD-0D87-4A1E-9B19-29D0A4A379E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gif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543800" cy="4434840"/>
          </a:xfrm>
        </p:spPr>
        <p:txBody>
          <a:bodyPr/>
          <a:lstStyle/>
          <a:p>
            <a:r>
              <a:rPr lang="en-US" dirty="0" smtClean="0"/>
              <a:t>Name three types of forces and what they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" y="144379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9218" name="Picture 2" descr="http://i.telegraph.co.uk/multimedia/archive/00797/hanging-piano_797406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224409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48000" y="2043544"/>
            <a:ext cx="152400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2209799"/>
            <a:ext cx="0" cy="1073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24200" y="900545"/>
            <a:ext cx="0" cy="1142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00400" y="3098861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050" dirty="0" err="1" smtClean="0"/>
              <a:t>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71587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pic>
        <p:nvPicPr>
          <p:cNvPr id="9220" name="Picture 4" descr="http://responsiblemarketing.com/blog/wp-content/uploads/2008/05/pushing-a-ca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4239718"/>
            <a:ext cx="23241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3534146" y="4945751"/>
            <a:ext cx="152400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17273" y="5112006"/>
            <a:ext cx="0" cy="1073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93473" y="600106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050" dirty="0" err="1" smtClean="0"/>
              <a:t>g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flipV="1">
            <a:off x="3610346" y="3903836"/>
            <a:ext cx="6927" cy="1041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86546" y="371917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2513" y="3029405"/>
            <a:ext cx="1502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piano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4280" y="5782769"/>
            <a:ext cx="123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car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6" idx="6"/>
          </p:cNvCxnSpPr>
          <p:nvPr/>
        </p:nvCxnSpPr>
        <p:spPr>
          <a:xfrm flipV="1">
            <a:off x="3686546" y="5028878"/>
            <a:ext cx="80925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389" y="4844213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050" dirty="0" err="1" smtClean="0"/>
              <a:t>p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6" idx="2"/>
          </p:cNvCxnSpPr>
          <p:nvPr/>
        </p:nvCxnSpPr>
        <p:spPr>
          <a:xfrm flipH="1">
            <a:off x="2895600" y="5028879"/>
            <a:ext cx="6385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35827" y="476108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000" dirty="0" err="1" smtClean="0"/>
              <a:t>f</a:t>
            </a:r>
            <a:endParaRPr lang="en-US" dirty="0"/>
          </a:p>
        </p:txBody>
      </p:sp>
      <p:pic>
        <p:nvPicPr>
          <p:cNvPr id="9222" name="Picture 6" descr="http://t2.gstatic.com/images?q=tbn:ANd9GcQYtcMi5yPIemnXHrhiFtnOd-OqSH0dchGGJnQYxYsBezXFwKmgSD0_BY4Gy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385" y="1509367"/>
            <a:ext cx="2191616" cy="165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262444" y="3170727"/>
            <a:ext cx="1533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wagon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620000" y="3456931"/>
            <a:ext cx="152400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17" name="Straight Arrow Connector 9216"/>
          <p:cNvCxnSpPr>
            <a:stCxn id="35" idx="4"/>
          </p:cNvCxnSpPr>
          <p:nvPr/>
        </p:nvCxnSpPr>
        <p:spPr>
          <a:xfrm>
            <a:off x="7696200" y="3623186"/>
            <a:ext cx="0" cy="801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21" name="Straight Arrow Connector 9220"/>
          <p:cNvCxnSpPr>
            <a:stCxn id="35" idx="0"/>
          </p:cNvCxnSpPr>
          <p:nvPr/>
        </p:nvCxnSpPr>
        <p:spPr>
          <a:xfrm flipV="1">
            <a:off x="7696200" y="3048000"/>
            <a:ext cx="0" cy="408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24" name="Straight Arrow Connector 9223"/>
          <p:cNvCxnSpPr>
            <a:stCxn id="35" idx="7"/>
          </p:cNvCxnSpPr>
          <p:nvPr/>
        </p:nvCxnSpPr>
        <p:spPr>
          <a:xfrm flipV="1">
            <a:off x="7750082" y="2746663"/>
            <a:ext cx="631918" cy="734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26" name="Straight Arrow Connector 9225"/>
          <p:cNvCxnSpPr>
            <a:stCxn id="35" idx="2"/>
          </p:cNvCxnSpPr>
          <p:nvPr/>
        </p:nvCxnSpPr>
        <p:spPr>
          <a:xfrm flipH="1" flipV="1">
            <a:off x="7125001" y="3540058"/>
            <a:ext cx="49499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27" name="TextBox 9226"/>
          <p:cNvSpPr txBox="1"/>
          <p:nvPr/>
        </p:nvSpPr>
        <p:spPr>
          <a:xfrm>
            <a:off x="7518908" y="4474881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050" dirty="0" err="1" smtClean="0"/>
              <a:t>g</a:t>
            </a:r>
            <a:endParaRPr lang="en-US" dirty="0"/>
          </a:p>
        </p:txBody>
      </p:sp>
      <p:sp>
        <p:nvSpPr>
          <p:cNvPr id="9228" name="TextBox 9227"/>
          <p:cNvSpPr txBox="1"/>
          <p:nvPr/>
        </p:nvSpPr>
        <p:spPr>
          <a:xfrm>
            <a:off x="8382000" y="248233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229" name="TextBox 9228"/>
          <p:cNvSpPr txBox="1"/>
          <p:nvPr/>
        </p:nvSpPr>
        <p:spPr>
          <a:xfrm>
            <a:off x="7539746" y="274666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9230" name="TextBox 9229"/>
          <p:cNvSpPr txBox="1"/>
          <p:nvPr/>
        </p:nvSpPr>
        <p:spPr>
          <a:xfrm>
            <a:off x="6795941" y="338369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050" dirty="0" err="1" smtClean="0"/>
              <a:t>f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93227" y="3098861"/>
            <a:ext cx="29465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83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6" grpId="0" animBg="1"/>
      <p:bldP spid="21" grpId="0"/>
      <p:bldP spid="22" grpId="0"/>
      <p:bldP spid="27" grpId="0"/>
      <p:bldP spid="30" grpId="0"/>
      <p:bldP spid="35" grpId="0" animBg="1"/>
      <p:bldP spid="9227" grpId="0"/>
      <p:bldP spid="9228" grpId="0"/>
      <p:bldP spid="9229" grpId="0"/>
      <p:bldP spid="92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5709" y="2734406"/>
            <a:ext cx="3454600" cy="1195888"/>
          </a:xfrm>
        </p:spPr>
        <p:txBody>
          <a:bodyPr>
            <a:noAutofit/>
          </a:bodyPr>
          <a:lstStyle/>
          <a:p>
            <a:r>
              <a:rPr lang="en-US" sz="8000" dirty="0" smtClean="0"/>
              <a:t>Forces</a:t>
            </a:r>
            <a:endParaRPr lang="en-US" sz="8000" dirty="0"/>
          </a:p>
        </p:txBody>
      </p:sp>
      <p:pic>
        <p:nvPicPr>
          <p:cNvPr id="1026" name="Picture 2" descr="http://zonalandeducation.com/mstm/physics/mechanics/forces/netForce/netf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32021"/>
            <a:ext cx="3011055" cy="225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irtualskies.arc.nasa.gov/aeronautics/images/4forces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3454001" cy="180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ysics.brocku.ca/Courses/1P21_Reedyk/images/W2-f05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2021"/>
            <a:ext cx="3352800" cy="250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Basic Definition for Force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676399"/>
            <a:ext cx="4038600" cy="44348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Force is most easily defined as a:</a:t>
            </a:r>
          </a:p>
          <a:p>
            <a:pPr marL="0" indent="0">
              <a:buNone/>
            </a:pPr>
            <a:r>
              <a:rPr lang="en-US" dirty="0" smtClean="0"/>
              <a:t>PUSH or a PULL</a:t>
            </a:r>
            <a:endParaRPr lang="en-US" dirty="0"/>
          </a:p>
        </p:txBody>
      </p:sp>
      <p:pic>
        <p:nvPicPr>
          <p:cNvPr id="2050" name="Picture 2" descr="http://t1.gstatic.com/images?q=tbn:ANd9GcTitioJefzMGYK8slfZQnBzN9v7K0jQTceRWS-jd0IKlc7I8G3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782" y="1669472"/>
            <a:ext cx="3657600" cy="377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artoonstock.com/lowres/cga0223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3174077" cy="321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0600" y="6000645"/>
            <a:ext cx="354148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u="sng" dirty="0" smtClean="0"/>
              <a:t>Units:</a:t>
            </a:r>
            <a:r>
              <a:rPr lang="en-US" sz="2800" dirty="0" smtClean="0"/>
              <a:t>    N (</a:t>
            </a:r>
            <a:r>
              <a:rPr lang="en-US" sz="2800" dirty="0" err="1" smtClean="0"/>
              <a:t>Newtons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937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96" y="381000"/>
            <a:ext cx="8229600" cy="1143000"/>
          </a:xfrm>
        </p:spPr>
        <p:txBody>
          <a:bodyPr/>
          <a:lstStyle/>
          <a:p>
            <a:r>
              <a:rPr lang="en-US" dirty="0" smtClean="0"/>
              <a:t>Purpose of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76962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 change an object’s state of motion!!!</a:t>
            </a:r>
            <a:endParaRPr lang="en-US" dirty="0"/>
          </a:p>
        </p:txBody>
      </p:sp>
      <p:pic>
        <p:nvPicPr>
          <p:cNvPr id="3074" name="Picture 2" descr="http://www.physicsclassroom.com/mmedia/newtlaws/cc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05400"/>
            <a:ext cx="38671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ifs.net/Animation11/Sports/Soccer/Man_hits_go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3596" y="2916382"/>
            <a:ext cx="319520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ccs.swarthmore.edu/users/07/pazunre1/Engineering/E26/lab4/Animations/orbit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3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954" y="0"/>
            <a:ext cx="8229600" cy="1143000"/>
          </a:xfrm>
        </p:spPr>
        <p:txBody>
          <a:bodyPr/>
          <a:lstStyle/>
          <a:p>
            <a:r>
              <a:rPr lang="en-US" dirty="0" smtClean="0"/>
              <a:t>Understanding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275" y="158511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Contact: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Normal Force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Tension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Friction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0" y="158511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Non-contact: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Gravity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Electromagnetic</a:t>
            </a:r>
            <a:endParaRPr lang="en-US" dirty="0"/>
          </a:p>
        </p:txBody>
      </p:sp>
      <p:pic>
        <p:nvPicPr>
          <p:cNvPr id="4098" name="Picture 2" descr="http://t2.gstatic.com/images?q=tbn:ANd9GcSVhwV29TZ-fLvxdeoTGrZZnoFsBmQRe94K2rBk483VwlAPdYrk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644" y="1288473"/>
            <a:ext cx="150891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1.gstatic.com/images?q=tbn:ANd9GcTBgEM-GuqXRs2GlWLr06SmZkfAKylRWnbPW-Gsb4nDhFRMckjc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680" y="1257516"/>
            <a:ext cx="1030015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2.gstatic.com/images?q=tbn:ANd9GcTsDFx9tRdeAan2DpPm4G9iWRcyLEwgzPhGvVunjHD_NzQQ-RVL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819" y="5181600"/>
            <a:ext cx="10096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t2.gstatic.com/images?q=tbn:ANd9GcSoy40dCfbL0QnzNWzrEC5FIHTXf1p_EpU8bWizVsG47dO6AKc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8" y="3346736"/>
            <a:ext cx="1039091" cy="67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t3.gstatic.com/images?q=tbn:ANd9GcRYbD1LcynLYbvLLBvpPD-wrhxkY5qKle3RtXtugCgYq_f81T8bZ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414" y="4301834"/>
            <a:ext cx="1285875" cy="88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t1.gstatic.com/images?q=tbn:ANd9GcQuu7oitdltNn3tP63aOeskCZmin62nPGTnxlq9SQFPfMeZFY5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8" y="5562600"/>
            <a:ext cx="1019820" cy="102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picasion.com/pic14/8fc5c4d1b86a52c6715db927e599bbd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893" y="3067049"/>
            <a:ext cx="1589851" cy="123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17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support force</a:t>
            </a:r>
          </a:p>
          <a:p>
            <a:pPr marL="0" indent="0">
              <a:buNone/>
            </a:pPr>
            <a:r>
              <a:rPr lang="en-US" dirty="0" smtClean="0"/>
              <a:t>--It supports the weight of things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Direction: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Always!!!!! Perpendicular to the surface </a:t>
            </a:r>
            <a:endParaRPr lang="en-US" dirty="0"/>
          </a:p>
        </p:txBody>
      </p:sp>
      <p:pic>
        <p:nvPicPr>
          <p:cNvPr id="5124" name="Picture 4" descr="http://etc.usf.edu/clipart/41700/41733/FC_Perp_41733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3561"/>
            <a:ext cx="1186954" cy="153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scienceblogs.com/dotphysics/wp-content/uploads/2008/10/screenshot-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81099"/>
            <a:ext cx="3838862" cy="223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physicstutorials.org/images/stories/example1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284" y="4631586"/>
            <a:ext cx="21431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315200" y="1181099"/>
            <a:ext cx="18288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0" name="Picture 10" descr="http://toolboxes.flexiblelearning.net.au/demosites/series12/12_09/toolbox12_09/resources/clients/orchid/ohs/images/ladder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220439"/>
            <a:ext cx="11239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16200000">
            <a:off x="5795313" y="1810830"/>
            <a:ext cx="789710" cy="188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7563715" y="5598318"/>
            <a:ext cx="789710" cy="188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7660698" y="4220437"/>
            <a:ext cx="789710" cy="188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8629293">
            <a:off x="5013474" y="4476398"/>
            <a:ext cx="789710" cy="188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Forces in Ropes and Strings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Direction: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Follows the rope or string</a:t>
            </a:r>
            <a:endParaRPr lang="en-US" dirty="0"/>
          </a:p>
        </p:txBody>
      </p:sp>
      <p:pic>
        <p:nvPicPr>
          <p:cNvPr id="6146" name="Picture 2" descr="http://scienceblogs.com/dotphysics/wp-content/uploads/2008/08/hanging-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10" y="4648200"/>
            <a:ext cx="17335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hys.ttu.edu/~batcam/Courses/semester%201/Labs/UNIT%2004%20NEWTON'S%20THIRD%20LAW,%20FORCE%20DIAGRAMS%20AND%20FORCES_files/image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284117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9992425">
            <a:off x="5962986" y="2593626"/>
            <a:ext cx="1774657" cy="192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521799">
            <a:off x="6721416" y="4899344"/>
            <a:ext cx="1774657" cy="192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913957">
            <a:off x="5182561" y="4885424"/>
            <a:ext cx="1774657" cy="192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1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57" y="381000"/>
            <a:ext cx="8229600" cy="1143000"/>
          </a:xfrm>
        </p:spPr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Force that resists motion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Direction: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Opposite the motion of object</a:t>
            </a:r>
          </a:p>
          <a:p>
            <a:pPr marL="0" indent="0">
              <a:buNone/>
            </a:pPr>
            <a:r>
              <a:rPr lang="en-US" dirty="0" smtClean="0"/>
              <a:t>Parallel to surface</a:t>
            </a:r>
            <a:endParaRPr lang="en-US" dirty="0"/>
          </a:p>
        </p:txBody>
      </p:sp>
      <p:pic>
        <p:nvPicPr>
          <p:cNvPr id="7170" name="Picture 2" descr="http://www.schoolforchampions.com/science/experiments/images/friction1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175" y="4191000"/>
            <a:ext cx="3429000" cy="205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275" y="1752600"/>
            <a:ext cx="2590800" cy="199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0800000">
            <a:off x="4724400" y="2514600"/>
            <a:ext cx="1905000" cy="233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475233">
            <a:off x="5036182" y="4182902"/>
            <a:ext cx="1905000" cy="233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8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Force Diagrams!!!!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82000" cy="76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 these to analyze the forces acting ON an 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199" y="2286000"/>
            <a:ext cx="7029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To make a force diagram you follow three simple steps: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932331"/>
            <a:ext cx="414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Replace the object with a dot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81745" y="3417377"/>
            <a:ext cx="5049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Draw the Non-contact forces</a:t>
            </a:r>
          </a:p>
          <a:p>
            <a:r>
              <a:rPr lang="en-US" sz="2400" dirty="0" smtClean="0"/>
              <a:t>---For now we will only be using gravity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02527" y="4225452"/>
            <a:ext cx="60715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Draw the Contact forces</a:t>
            </a:r>
          </a:p>
          <a:p>
            <a:r>
              <a:rPr lang="en-US" sz="2400" dirty="0" smtClean="0"/>
              <a:t>---Answer the question: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“What is touching the object?”</a:t>
            </a:r>
            <a:endParaRPr lang="en-US" sz="2400" dirty="0"/>
          </a:p>
        </p:txBody>
      </p:sp>
      <p:pic>
        <p:nvPicPr>
          <p:cNvPr id="8194" name="Picture 2" descr="http://scienceblogs.com/dotphysics/wp-content/uploads/2008/09/screenshot-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3657600"/>
            <a:ext cx="269557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05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614</TotalTime>
  <Words>185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Bell Ringer</vt:lpstr>
      <vt:lpstr>Forces</vt:lpstr>
      <vt:lpstr>Basic Definition for Force</vt:lpstr>
      <vt:lpstr>Purpose of Forces</vt:lpstr>
      <vt:lpstr>Understanding Forces</vt:lpstr>
      <vt:lpstr>Normal Force</vt:lpstr>
      <vt:lpstr>Tension</vt:lpstr>
      <vt:lpstr>Friction</vt:lpstr>
      <vt:lpstr>Force Diagrams!!!!</vt:lpstr>
      <vt:lpstr>Practice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</dc:title>
  <dc:creator>asduser</dc:creator>
  <cp:lastModifiedBy>JARED HAMMER</cp:lastModifiedBy>
  <cp:revision>20</cp:revision>
  <dcterms:created xsi:type="dcterms:W3CDTF">2011-10-25T12:57:25Z</dcterms:created>
  <dcterms:modified xsi:type="dcterms:W3CDTF">2017-11-14T18:03:42Z</dcterms:modified>
</cp:coreProperties>
</file>