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0"/>
  </p:notesMasterIdLst>
  <p:sldIdLst>
    <p:sldId id="272" r:id="rId3"/>
    <p:sldId id="256" r:id="rId4"/>
    <p:sldId id="257" r:id="rId5"/>
    <p:sldId id="258" r:id="rId6"/>
    <p:sldId id="260" r:id="rId7"/>
    <p:sldId id="261" r:id="rId8"/>
    <p:sldId id="262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7FFF9-FE95-473A-B3FB-F499A105BCA7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BD9EB-C902-4D65-A891-D3A6AE14B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5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D9EB-C902-4D65-A891-D3A6AE14B5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7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7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7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24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3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3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17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13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2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5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0D8B0C-3F92-4702-8B0D-17B4BDBCFF4E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1AC56-0C6F-4227-AEB6-31EEAE540F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A284A-E6FC-4B04-9A17-2EBE540FA982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CFB79-9E11-488C-BE74-843E8FC55C9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16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6629400" cy="4724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A rocket takes off at an acceleration of 13 m/s/s, and it needs to reach a height of 30,000m to make orbit. It only has one minute of fuel. Can it make orbit?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A car speeds down the freeway at 100 mph, but then suddenly sees a cop. He decelerates at 5 mph/s but only has five seconds before the cop detects him. Will he get a ticket?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What is the acceleration for the following chart?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66416"/>
              </p:ext>
            </p:extLst>
          </p:nvPr>
        </p:nvGraphicFramePr>
        <p:xfrm>
          <a:off x="6994358" y="4389120"/>
          <a:ext cx="2133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492">
                  <a:extLst>
                    <a:ext uri="{9D8B030D-6E8A-4147-A177-3AD203B41FA5}">
                      <a16:colId xmlns:a16="http://schemas.microsoft.com/office/drawing/2014/main" val="23974308"/>
                    </a:ext>
                  </a:extLst>
                </a:gridCol>
                <a:gridCol w="1111108">
                  <a:extLst>
                    <a:ext uri="{9D8B030D-6E8A-4147-A177-3AD203B41FA5}">
                      <a16:colId xmlns:a16="http://schemas.microsoft.com/office/drawing/2014/main" val="2424298248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 (m)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7103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5407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92392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392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5643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9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8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6345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828800" y="457200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6509" y="1447799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8809" y="1447799"/>
            <a:ext cx="7615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X (m)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387334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 (s)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62744" y="3322320"/>
            <a:ext cx="1070956" cy="19659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33700" y="3299140"/>
            <a:ext cx="7010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27120" y="3279137"/>
            <a:ext cx="716280" cy="12928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320540" y="3956998"/>
            <a:ext cx="708660" cy="6219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3971287"/>
            <a:ext cx="1028700" cy="13169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96640" y="326104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991100" y="393318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19800" y="521836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03220" y="325532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824644" y="524256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13614" y="242452"/>
            <a:ext cx="40957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Draw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elocity vs. Time graph that matches the shown graph: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415389" y="3495994"/>
            <a:ext cx="2024842" cy="1037906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6m/3s =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m/s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2747183" y="1860052"/>
            <a:ext cx="1028700" cy="134874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Slope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m/s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Left Arrow Callout 25"/>
          <p:cNvSpPr/>
          <p:nvPr/>
        </p:nvSpPr>
        <p:spPr>
          <a:xfrm rot="20162650" flipH="1">
            <a:off x="2363884" y="3965571"/>
            <a:ext cx="1744634" cy="1226820"/>
          </a:xfrm>
          <a:prstGeom prst="lef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-4m/2s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-2 m/s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Up Arrow Callout 26"/>
          <p:cNvSpPr/>
          <p:nvPr/>
        </p:nvSpPr>
        <p:spPr>
          <a:xfrm>
            <a:off x="4103370" y="4387334"/>
            <a:ext cx="1143000" cy="1327666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2m/2s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m/s</a:t>
            </a:r>
          </a:p>
        </p:txBody>
      </p:sp>
      <p:sp>
        <p:nvSpPr>
          <p:cNvPr id="28" name="Left Arrow Callout 27"/>
          <p:cNvSpPr/>
          <p:nvPr/>
        </p:nvSpPr>
        <p:spPr>
          <a:xfrm rot="19816159">
            <a:off x="5424408" y="3335781"/>
            <a:ext cx="1805421" cy="1113411"/>
          </a:xfrm>
          <a:prstGeom prst="lef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Slope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-4m/3s 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-1.33 m/s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186709" y="443345"/>
            <a:ext cx="3048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1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7229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86709" y="443345"/>
            <a:ext cx="3048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1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6345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828800" y="457200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6509" y="1447799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8809" y="1447799"/>
            <a:ext cx="9496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(m/s)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387334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 (s)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3961761"/>
            <a:ext cx="108481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41320" y="4572000"/>
            <a:ext cx="7010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42360" y="5280025"/>
            <a:ext cx="70104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343400" y="4273488"/>
            <a:ext cx="685800" cy="635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737" y="5060889"/>
            <a:ext cx="1066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03220" y="391153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818409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856509" y="3923661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305300" y="524192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19500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77679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04260" y="524192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92600" y="4241739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991100" y="424167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973637" y="5022789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40437" y="5022789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59929" y="1216966"/>
            <a:ext cx="33775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What would the acceleration graph look like for this?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8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2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55" y="1277304"/>
            <a:ext cx="5823504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68664" y="4731781"/>
            <a:ext cx="6623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6380" y="152400"/>
            <a:ext cx="3145479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What would the Position  graph  look like for this velocity graph?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60045" y="4706305"/>
            <a:ext cx="60703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92210" y="1277305"/>
            <a:ext cx="2489" cy="594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49005" y="1254042"/>
            <a:ext cx="105727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(m/s)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468085" y="4685109"/>
            <a:ext cx="770915" cy="85190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94699" y="3124200"/>
            <a:ext cx="12790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91763" y="3124200"/>
            <a:ext cx="1079181" cy="158210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41932" y="4706305"/>
            <a:ext cx="133061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44572" y="30861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73755" y="30861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24202" y="4647009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21503" y="4655581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99658" y="3325775"/>
            <a:ext cx="145424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m/s for 5 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556" y="4426313"/>
            <a:ext cx="153118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-3 m/s for 4 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-12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14442" y="4441577"/>
            <a:ext cx="1675385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6 m/s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 m/s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-6/4 m/s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 4s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39000" y="5537014"/>
            <a:ext cx="11296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0080" y="4136109"/>
                <a:ext cx="240572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𝑡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0" y="4136109"/>
                <a:ext cx="2405723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6720" y="4887978"/>
                <a:ext cx="218874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=0+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0+6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20" y="4887978"/>
                <a:ext cx="218874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9464" y="5738023"/>
                <a:ext cx="1560235" cy="49128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=12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64" y="5738023"/>
                <a:ext cx="1560235" cy="491288"/>
              </a:xfrm>
              <a:prstGeom prst="rect">
                <a:avLst/>
              </a:prstGeom>
              <a:blipFill rotWithShape="1">
                <a:blip r:embed="rId5"/>
                <a:stretch>
                  <a:fillRect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690107" y="5703461"/>
            <a:ext cx="328808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30m + 12m + 0m – 4.5m -12m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25.5m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20562" y="4441577"/>
            <a:ext cx="1675385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195117" y="5498914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88518" y="5503808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46148" y="4538543"/>
            <a:ext cx="56938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96982" y="4073236"/>
            <a:ext cx="4475384" cy="2410691"/>
          </a:xfrm>
          <a:custGeom>
            <a:avLst/>
            <a:gdLst>
              <a:gd name="connsiteX0" fmla="*/ 290945 w 4475384"/>
              <a:gd name="connsiteY0" fmla="*/ 193964 h 2410691"/>
              <a:gd name="connsiteX1" fmla="*/ 55418 w 4475384"/>
              <a:gd name="connsiteY1" fmla="*/ 249382 h 2410691"/>
              <a:gd name="connsiteX2" fmla="*/ 27709 w 4475384"/>
              <a:gd name="connsiteY2" fmla="*/ 290946 h 2410691"/>
              <a:gd name="connsiteX3" fmla="*/ 13854 w 4475384"/>
              <a:gd name="connsiteY3" fmla="*/ 346364 h 2410691"/>
              <a:gd name="connsiteX4" fmla="*/ 0 w 4475384"/>
              <a:gd name="connsiteY4" fmla="*/ 387928 h 2410691"/>
              <a:gd name="connsiteX5" fmla="*/ 13854 w 4475384"/>
              <a:gd name="connsiteY5" fmla="*/ 1080655 h 2410691"/>
              <a:gd name="connsiteX6" fmla="*/ 27709 w 4475384"/>
              <a:gd name="connsiteY6" fmla="*/ 1122219 h 2410691"/>
              <a:gd name="connsiteX7" fmla="*/ 41563 w 4475384"/>
              <a:gd name="connsiteY7" fmla="*/ 1191491 h 2410691"/>
              <a:gd name="connsiteX8" fmla="*/ 55418 w 4475384"/>
              <a:gd name="connsiteY8" fmla="*/ 1233055 h 2410691"/>
              <a:gd name="connsiteX9" fmla="*/ 83127 w 4475384"/>
              <a:gd name="connsiteY9" fmla="*/ 1343891 h 2410691"/>
              <a:gd name="connsiteX10" fmla="*/ 110836 w 4475384"/>
              <a:gd name="connsiteY10" fmla="*/ 1399309 h 2410691"/>
              <a:gd name="connsiteX11" fmla="*/ 152400 w 4475384"/>
              <a:gd name="connsiteY11" fmla="*/ 1524000 h 2410691"/>
              <a:gd name="connsiteX12" fmla="*/ 166254 w 4475384"/>
              <a:gd name="connsiteY12" fmla="*/ 1565564 h 2410691"/>
              <a:gd name="connsiteX13" fmla="*/ 207818 w 4475384"/>
              <a:gd name="connsiteY13" fmla="*/ 1607128 h 2410691"/>
              <a:gd name="connsiteX14" fmla="*/ 235527 w 4475384"/>
              <a:gd name="connsiteY14" fmla="*/ 1648691 h 2410691"/>
              <a:gd name="connsiteX15" fmla="*/ 249382 w 4475384"/>
              <a:gd name="connsiteY15" fmla="*/ 1759528 h 2410691"/>
              <a:gd name="connsiteX16" fmla="*/ 277091 w 4475384"/>
              <a:gd name="connsiteY16" fmla="*/ 1842655 h 2410691"/>
              <a:gd name="connsiteX17" fmla="*/ 290945 w 4475384"/>
              <a:gd name="connsiteY17" fmla="*/ 1911928 h 2410691"/>
              <a:gd name="connsiteX18" fmla="*/ 304800 w 4475384"/>
              <a:gd name="connsiteY18" fmla="*/ 1967346 h 2410691"/>
              <a:gd name="connsiteX19" fmla="*/ 332509 w 4475384"/>
              <a:gd name="connsiteY19" fmla="*/ 2092037 h 2410691"/>
              <a:gd name="connsiteX20" fmla="*/ 401782 w 4475384"/>
              <a:gd name="connsiteY20" fmla="*/ 2161309 h 2410691"/>
              <a:gd name="connsiteX21" fmla="*/ 429491 w 4475384"/>
              <a:gd name="connsiteY21" fmla="*/ 2189019 h 2410691"/>
              <a:gd name="connsiteX22" fmla="*/ 443345 w 4475384"/>
              <a:gd name="connsiteY22" fmla="*/ 2230582 h 2410691"/>
              <a:gd name="connsiteX23" fmla="*/ 484909 w 4475384"/>
              <a:gd name="connsiteY23" fmla="*/ 2244437 h 2410691"/>
              <a:gd name="connsiteX24" fmla="*/ 540327 w 4475384"/>
              <a:gd name="connsiteY24" fmla="*/ 2272146 h 2410691"/>
              <a:gd name="connsiteX25" fmla="*/ 637309 w 4475384"/>
              <a:gd name="connsiteY25" fmla="*/ 2327564 h 2410691"/>
              <a:gd name="connsiteX26" fmla="*/ 692727 w 4475384"/>
              <a:gd name="connsiteY26" fmla="*/ 2369128 h 2410691"/>
              <a:gd name="connsiteX27" fmla="*/ 748145 w 4475384"/>
              <a:gd name="connsiteY27" fmla="*/ 2382982 h 2410691"/>
              <a:gd name="connsiteX28" fmla="*/ 845127 w 4475384"/>
              <a:gd name="connsiteY28" fmla="*/ 2396837 h 2410691"/>
              <a:gd name="connsiteX29" fmla="*/ 914400 w 4475384"/>
              <a:gd name="connsiteY29" fmla="*/ 2410691 h 2410691"/>
              <a:gd name="connsiteX30" fmla="*/ 1468582 w 4475384"/>
              <a:gd name="connsiteY30" fmla="*/ 2396837 h 2410691"/>
              <a:gd name="connsiteX31" fmla="*/ 1551709 w 4475384"/>
              <a:gd name="connsiteY31" fmla="*/ 2369128 h 2410691"/>
              <a:gd name="connsiteX32" fmla="*/ 1717963 w 4475384"/>
              <a:gd name="connsiteY32" fmla="*/ 2341419 h 2410691"/>
              <a:gd name="connsiteX33" fmla="*/ 1814945 w 4475384"/>
              <a:gd name="connsiteY33" fmla="*/ 2327564 h 2410691"/>
              <a:gd name="connsiteX34" fmla="*/ 2050473 w 4475384"/>
              <a:gd name="connsiteY34" fmla="*/ 2286000 h 2410691"/>
              <a:gd name="connsiteX35" fmla="*/ 2244436 w 4475384"/>
              <a:gd name="connsiteY35" fmla="*/ 2202873 h 2410691"/>
              <a:gd name="connsiteX36" fmla="*/ 2327563 w 4475384"/>
              <a:gd name="connsiteY36" fmla="*/ 2147455 h 2410691"/>
              <a:gd name="connsiteX37" fmla="*/ 2396836 w 4475384"/>
              <a:gd name="connsiteY37" fmla="*/ 2092037 h 2410691"/>
              <a:gd name="connsiteX38" fmla="*/ 2424545 w 4475384"/>
              <a:gd name="connsiteY38" fmla="*/ 1981200 h 2410691"/>
              <a:gd name="connsiteX39" fmla="*/ 2438400 w 4475384"/>
              <a:gd name="connsiteY39" fmla="*/ 1939637 h 2410691"/>
              <a:gd name="connsiteX40" fmla="*/ 2452254 w 4475384"/>
              <a:gd name="connsiteY40" fmla="*/ 1634837 h 2410691"/>
              <a:gd name="connsiteX41" fmla="*/ 2479963 w 4475384"/>
              <a:gd name="connsiteY41" fmla="*/ 1537855 h 2410691"/>
              <a:gd name="connsiteX42" fmla="*/ 2479963 w 4475384"/>
              <a:gd name="connsiteY42" fmla="*/ 692728 h 2410691"/>
              <a:gd name="connsiteX43" fmla="*/ 2452254 w 4475384"/>
              <a:gd name="connsiteY43" fmla="*/ 581891 h 2410691"/>
              <a:gd name="connsiteX44" fmla="*/ 2396836 w 4475384"/>
              <a:gd name="connsiteY44" fmla="*/ 457200 h 2410691"/>
              <a:gd name="connsiteX45" fmla="*/ 2369127 w 4475384"/>
              <a:gd name="connsiteY45" fmla="*/ 374073 h 2410691"/>
              <a:gd name="connsiteX46" fmla="*/ 2355273 w 4475384"/>
              <a:gd name="connsiteY46" fmla="*/ 332509 h 2410691"/>
              <a:gd name="connsiteX47" fmla="*/ 2327563 w 4475384"/>
              <a:gd name="connsiteY47" fmla="*/ 304800 h 2410691"/>
              <a:gd name="connsiteX48" fmla="*/ 2272145 w 4475384"/>
              <a:gd name="connsiteY48" fmla="*/ 235528 h 2410691"/>
              <a:gd name="connsiteX49" fmla="*/ 2244436 w 4475384"/>
              <a:gd name="connsiteY49" fmla="*/ 193964 h 2410691"/>
              <a:gd name="connsiteX50" fmla="*/ 2092036 w 4475384"/>
              <a:gd name="connsiteY50" fmla="*/ 110837 h 2410691"/>
              <a:gd name="connsiteX51" fmla="*/ 1939636 w 4475384"/>
              <a:gd name="connsiteY51" fmla="*/ 55419 h 2410691"/>
              <a:gd name="connsiteX52" fmla="*/ 1801091 w 4475384"/>
              <a:gd name="connsiteY52" fmla="*/ 41564 h 2410691"/>
              <a:gd name="connsiteX53" fmla="*/ 1648691 w 4475384"/>
              <a:gd name="connsiteY53" fmla="*/ 13855 h 2410691"/>
              <a:gd name="connsiteX54" fmla="*/ 1052945 w 4475384"/>
              <a:gd name="connsiteY54" fmla="*/ 41564 h 2410691"/>
              <a:gd name="connsiteX55" fmla="*/ 1011382 w 4475384"/>
              <a:gd name="connsiteY55" fmla="*/ 69273 h 2410691"/>
              <a:gd name="connsiteX56" fmla="*/ 720436 w 4475384"/>
              <a:gd name="connsiteY56" fmla="*/ 55419 h 2410691"/>
              <a:gd name="connsiteX57" fmla="*/ 609600 w 4475384"/>
              <a:gd name="connsiteY57" fmla="*/ 41564 h 2410691"/>
              <a:gd name="connsiteX58" fmla="*/ 346363 w 4475384"/>
              <a:gd name="connsiteY58" fmla="*/ 69273 h 2410691"/>
              <a:gd name="connsiteX59" fmla="*/ 290945 w 4475384"/>
              <a:gd name="connsiteY59" fmla="*/ 152400 h 2410691"/>
              <a:gd name="connsiteX60" fmla="*/ 263236 w 4475384"/>
              <a:gd name="connsiteY60" fmla="*/ 193964 h 2410691"/>
              <a:gd name="connsiteX61" fmla="*/ 290945 w 4475384"/>
              <a:gd name="connsiteY61" fmla="*/ 152400 h 2410691"/>
              <a:gd name="connsiteX62" fmla="*/ 374073 w 4475384"/>
              <a:gd name="connsiteY62" fmla="*/ 124691 h 2410691"/>
              <a:gd name="connsiteX63" fmla="*/ 401782 w 4475384"/>
              <a:gd name="connsiteY63" fmla="*/ 83128 h 2410691"/>
              <a:gd name="connsiteX64" fmla="*/ 457200 w 4475384"/>
              <a:gd name="connsiteY64" fmla="*/ 69273 h 2410691"/>
              <a:gd name="connsiteX65" fmla="*/ 595745 w 4475384"/>
              <a:gd name="connsiteY65" fmla="*/ 55419 h 2410691"/>
              <a:gd name="connsiteX66" fmla="*/ 1177636 w 4475384"/>
              <a:gd name="connsiteY66" fmla="*/ 55419 h 2410691"/>
              <a:gd name="connsiteX67" fmla="*/ 1233054 w 4475384"/>
              <a:gd name="connsiteY67" fmla="*/ 41564 h 2410691"/>
              <a:gd name="connsiteX68" fmla="*/ 1316182 w 4475384"/>
              <a:gd name="connsiteY68" fmla="*/ 13855 h 2410691"/>
              <a:gd name="connsiteX69" fmla="*/ 1620982 w 4475384"/>
              <a:gd name="connsiteY69" fmla="*/ 0 h 2410691"/>
              <a:gd name="connsiteX70" fmla="*/ 1773382 w 4475384"/>
              <a:gd name="connsiteY70" fmla="*/ 27709 h 2410691"/>
              <a:gd name="connsiteX71" fmla="*/ 1814945 w 4475384"/>
              <a:gd name="connsiteY71" fmla="*/ 41564 h 2410691"/>
              <a:gd name="connsiteX72" fmla="*/ 1939636 w 4475384"/>
              <a:gd name="connsiteY72" fmla="*/ 96982 h 2410691"/>
              <a:gd name="connsiteX73" fmla="*/ 2064327 w 4475384"/>
              <a:gd name="connsiteY73" fmla="*/ 138546 h 2410691"/>
              <a:gd name="connsiteX74" fmla="*/ 2105891 w 4475384"/>
              <a:gd name="connsiteY74" fmla="*/ 152400 h 2410691"/>
              <a:gd name="connsiteX75" fmla="*/ 2147454 w 4475384"/>
              <a:gd name="connsiteY75" fmla="*/ 180109 h 2410691"/>
              <a:gd name="connsiteX76" fmla="*/ 2230582 w 4475384"/>
              <a:gd name="connsiteY76" fmla="*/ 207819 h 2410691"/>
              <a:gd name="connsiteX77" fmla="*/ 2299854 w 4475384"/>
              <a:gd name="connsiteY77" fmla="*/ 263237 h 2410691"/>
              <a:gd name="connsiteX78" fmla="*/ 2382982 w 4475384"/>
              <a:gd name="connsiteY78" fmla="*/ 318655 h 2410691"/>
              <a:gd name="connsiteX79" fmla="*/ 2410691 w 4475384"/>
              <a:gd name="connsiteY79" fmla="*/ 401782 h 2410691"/>
              <a:gd name="connsiteX80" fmla="*/ 2424545 w 4475384"/>
              <a:gd name="connsiteY80" fmla="*/ 443346 h 2410691"/>
              <a:gd name="connsiteX81" fmla="*/ 2452254 w 4475384"/>
              <a:gd name="connsiteY81" fmla="*/ 484909 h 2410691"/>
              <a:gd name="connsiteX82" fmla="*/ 2466109 w 4475384"/>
              <a:gd name="connsiteY82" fmla="*/ 678873 h 2410691"/>
              <a:gd name="connsiteX83" fmla="*/ 2549236 w 4475384"/>
              <a:gd name="connsiteY83" fmla="*/ 706582 h 2410691"/>
              <a:gd name="connsiteX84" fmla="*/ 2604654 w 4475384"/>
              <a:gd name="connsiteY84" fmla="*/ 734291 h 2410691"/>
              <a:gd name="connsiteX85" fmla="*/ 2715491 w 4475384"/>
              <a:gd name="connsiteY85" fmla="*/ 748146 h 2410691"/>
              <a:gd name="connsiteX86" fmla="*/ 3200400 w 4475384"/>
              <a:gd name="connsiteY86" fmla="*/ 734291 h 2410691"/>
              <a:gd name="connsiteX87" fmla="*/ 3380509 w 4475384"/>
              <a:gd name="connsiteY87" fmla="*/ 706582 h 2410691"/>
              <a:gd name="connsiteX88" fmla="*/ 3449782 w 4475384"/>
              <a:gd name="connsiteY88" fmla="*/ 651164 h 2410691"/>
              <a:gd name="connsiteX89" fmla="*/ 3532909 w 4475384"/>
              <a:gd name="connsiteY89" fmla="*/ 581891 h 2410691"/>
              <a:gd name="connsiteX90" fmla="*/ 3629891 w 4475384"/>
              <a:gd name="connsiteY90" fmla="*/ 554182 h 2410691"/>
              <a:gd name="connsiteX91" fmla="*/ 3713018 w 4475384"/>
              <a:gd name="connsiteY91" fmla="*/ 498764 h 2410691"/>
              <a:gd name="connsiteX92" fmla="*/ 3796145 w 4475384"/>
              <a:gd name="connsiteY92" fmla="*/ 429491 h 2410691"/>
              <a:gd name="connsiteX93" fmla="*/ 3837709 w 4475384"/>
              <a:gd name="connsiteY93" fmla="*/ 415637 h 2410691"/>
              <a:gd name="connsiteX94" fmla="*/ 3920836 w 4475384"/>
              <a:gd name="connsiteY94" fmla="*/ 374073 h 2410691"/>
              <a:gd name="connsiteX95" fmla="*/ 3962400 w 4475384"/>
              <a:gd name="connsiteY95" fmla="*/ 346364 h 2410691"/>
              <a:gd name="connsiteX96" fmla="*/ 4003963 w 4475384"/>
              <a:gd name="connsiteY96" fmla="*/ 332509 h 2410691"/>
              <a:gd name="connsiteX97" fmla="*/ 4128654 w 4475384"/>
              <a:gd name="connsiteY97" fmla="*/ 263237 h 2410691"/>
              <a:gd name="connsiteX98" fmla="*/ 4156363 w 4475384"/>
              <a:gd name="connsiteY98" fmla="*/ 221673 h 2410691"/>
              <a:gd name="connsiteX99" fmla="*/ 4239491 w 4475384"/>
              <a:gd name="connsiteY99" fmla="*/ 193964 h 2410691"/>
              <a:gd name="connsiteX100" fmla="*/ 4281054 w 4475384"/>
              <a:gd name="connsiteY100" fmla="*/ 166255 h 2410691"/>
              <a:gd name="connsiteX101" fmla="*/ 4308763 w 4475384"/>
              <a:gd name="connsiteY101" fmla="*/ 124691 h 2410691"/>
              <a:gd name="connsiteX102" fmla="*/ 4225636 w 4475384"/>
              <a:gd name="connsiteY102" fmla="*/ 83128 h 2410691"/>
              <a:gd name="connsiteX103" fmla="*/ 4239491 w 4475384"/>
              <a:gd name="connsiteY103" fmla="*/ 124691 h 2410691"/>
              <a:gd name="connsiteX104" fmla="*/ 4364182 w 4475384"/>
              <a:gd name="connsiteY104" fmla="*/ 235528 h 2410691"/>
              <a:gd name="connsiteX105" fmla="*/ 4447309 w 4475384"/>
              <a:gd name="connsiteY105" fmla="*/ 263237 h 2410691"/>
              <a:gd name="connsiteX106" fmla="*/ 4461163 w 4475384"/>
              <a:gd name="connsiteY106" fmla="*/ 96982 h 2410691"/>
              <a:gd name="connsiteX107" fmla="*/ 4475018 w 4475384"/>
              <a:gd name="connsiteY107" fmla="*/ 55419 h 2410691"/>
              <a:gd name="connsiteX108" fmla="*/ 4447309 w 4475384"/>
              <a:gd name="connsiteY108" fmla="*/ 27709 h 2410691"/>
              <a:gd name="connsiteX109" fmla="*/ 4364182 w 4475384"/>
              <a:gd name="connsiteY109" fmla="*/ 55419 h 2410691"/>
              <a:gd name="connsiteX110" fmla="*/ 4322618 w 4475384"/>
              <a:gd name="connsiteY110" fmla="*/ 69273 h 2410691"/>
              <a:gd name="connsiteX111" fmla="*/ 4225636 w 4475384"/>
              <a:gd name="connsiteY111" fmla="*/ 83128 h 2410691"/>
              <a:gd name="connsiteX112" fmla="*/ 4267200 w 4475384"/>
              <a:gd name="connsiteY112" fmla="*/ 96982 h 2410691"/>
              <a:gd name="connsiteX113" fmla="*/ 4322618 w 4475384"/>
              <a:gd name="connsiteY113" fmla="*/ 180109 h 2410691"/>
              <a:gd name="connsiteX114" fmla="*/ 4350327 w 4475384"/>
              <a:gd name="connsiteY114" fmla="*/ 207819 h 2410691"/>
              <a:gd name="connsiteX115" fmla="*/ 4364182 w 4475384"/>
              <a:gd name="connsiteY115" fmla="*/ 249382 h 2410691"/>
              <a:gd name="connsiteX116" fmla="*/ 4405745 w 4475384"/>
              <a:gd name="connsiteY116" fmla="*/ 263237 h 2410691"/>
              <a:gd name="connsiteX117" fmla="*/ 4350327 w 4475384"/>
              <a:gd name="connsiteY117" fmla="*/ 138546 h 2410691"/>
              <a:gd name="connsiteX118" fmla="*/ 4267200 w 4475384"/>
              <a:gd name="connsiteY118" fmla="*/ 110837 h 2410691"/>
              <a:gd name="connsiteX119" fmla="*/ 4308763 w 4475384"/>
              <a:gd name="connsiteY119" fmla="*/ 96982 h 2410691"/>
              <a:gd name="connsiteX120" fmla="*/ 4350327 w 4475384"/>
              <a:gd name="connsiteY120" fmla="*/ 166255 h 2410691"/>
              <a:gd name="connsiteX121" fmla="*/ 4433454 w 4475384"/>
              <a:gd name="connsiteY121" fmla="*/ 193964 h 2410691"/>
              <a:gd name="connsiteX122" fmla="*/ 4419600 w 4475384"/>
              <a:gd name="connsiteY122" fmla="*/ 83128 h 2410691"/>
              <a:gd name="connsiteX123" fmla="*/ 4447309 w 4475384"/>
              <a:gd name="connsiteY123" fmla="*/ 55419 h 241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475384" h="2410691">
                <a:moveTo>
                  <a:pt x="290945" y="193964"/>
                </a:moveTo>
                <a:cubicBezTo>
                  <a:pt x="-42805" y="214824"/>
                  <a:pt x="111919" y="136382"/>
                  <a:pt x="55418" y="249382"/>
                </a:cubicBezTo>
                <a:cubicBezTo>
                  <a:pt x="47971" y="264275"/>
                  <a:pt x="36945" y="277091"/>
                  <a:pt x="27709" y="290946"/>
                </a:cubicBezTo>
                <a:cubicBezTo>
                  <a:pt x="23091" y="309419"/>
                  <a:pt x="19085" y="328055"/>
                  <a:pt x="13854" y="346364"/>
                </a:cubicBezTo>
                <a:cubicBezTo>
                  <a:pt x="9842" y="360406"/>
                  <a:pt x="0" y="373324"/>
                  <a:pt x="0" y="387928"/>
                </a:cubicBezTo>
                <a:cubicBezTo>
                  <a:pt x="0" y="618883"/>
                  <a:pt x="5145" y="849864"/>
                  <a:pt x="13854" y="1080655"/>
                </a:cubicBezTo>
                <a:cubicBezTo>
                  <a:pt x="14405" y="1095249"/>
                  <a:pt x="24167" y="1108051"/>
                  <a:pt x="27709" y="1122219"/>
                </a:cubicBezTo>
                <a:cubicBezTo>
                  <a:pt x="33420" y="1145064"/>
                  <a:pt x="35852" y="1168646"/>
                  <a:pt x="41563" y="1191491"/>
                </a:cubicBezTo>
                <a:cubicBezTo>
                  <a:pt x="45105" y="1205659"/>
                  <a:pt x="51575" y="1218965"/>
                  <a:pt x="55418" y="1233055"/>
                </a:cubicBezTo>
                <a:cubicBezTo>
                  <a:pt x="65438" y="1269795"/>
                  <a:pt x="66096" y="1309829"/>
                  <a:pt x="83127" y="1343891"/>
                </a:cubicBezTo>
                <a:lnTo>
                  <a:pt x="110836" y="1399309"/>
                </a:lnTo>
                <a:cubicBezTo>
                  <a:pt x="136559" y="1553644"/>
                  <a:pt x="103696" y="1426592"/>
                  <a:pt x="152400" y="1524000"/>
                </a:cubicBezTo>
                <a:cubicBezTo>
                  <a:pt x="158931" y="1537062"/>
                  <a:pt x="158153" y="1553413"/>
                  <a:pt x="166254" y="1565564"/>
                </a:cubicBezTo>
                <a:cubicBezTo>
                  <a:pt x="177122" y="1581867"/>
                  <a:pt x="195275" y="1592076"/>
                  <a:pt x="207818" y="1607128"/>
                </a:cubicBezTo>
                <a:cubicBezTo>
                  <a:pt x="218478" y="1619920"/>
                  <a:pt x="226291" y="1634837"/>
                  <a:pt x="235527" y="1648691"/>
                </a:cubicBezTo>
                <a:cubicBezTo>
                  <a:pt x="240145" y="1685637"/>
                  <a:pt x="241581" y="1723121"/>
                  <a:pt x="249382" y="1759528"/>
                </a:cubicBezTo>
                <a:cubicBezTo>
                  <a:pt x="255502" y="1788087"/>
                  <a:pt x="271363" y="1814014"/>
                  <a:pt x="277091" y="1842655"/>
                </a:cubicBezTo>
                <a:cubicBezTo>
                  <a:pt x="281709" y="1865746"/>
                  <a:pt x="285837" y="1888940"/>
                  <a:pt x="290945" y="1911928"/>
                </a:cubicBezTo>
                <a:cubicBezTo>
                  <a:pt x="295076" y="1930516"/>
                  <a:pt x="301066" y="1948675"/>
                  <a:pt x="304800" y="1967346"/>
                </a:cubicBezTo>
                <a:cubicBezTo>
                  <a:pt x="311896" y="2002825"/>
                  <a:pt x="314532" y="2056084"/>
                  <a:pt x="332509" y="2092037"/>
                </a:cubicBezTo>
                <a:cubicBezTo>
                  <a:pt x="360219" y="2147456"/>
                  <a:pt x="355599" y="2124363"/>
                  <a:pt x="401782" y="2161309"/>
                </a:cubicBezTo>
                <a:cubicBezTo>
                  <a:pt x="411982" y="2169469"/>
                  <a:pt x="420255" y="2179782"/>
                  <a:pt x="429491" y="2189019"/>
                </a:cubicBezTo>
                <a:cubicBezTo>
                  <a:pt x="434109" y="2202873"/>
                  <a:pt x="433019" y="2220256"/>
                  <a:pt x="443345" y="2230582"/>
                </a:cubicBezTo>
                <a:cubicBezTo>
                  <a:pt x="453672" y="2240909"/>
                  <a:pt x="471486" y="2238684"/>
                  <a:pt x="484909" y="2244437"/>
                </a:cubicBezTo>
                <a:cubicBezTo>
                  <a:pt x="503892" y="2252573"/>
                  <a:pt x="522813" y="2261200"/>
                  <a:pt x="540327" y="2272146"/>
                </a:cubicBezTo>
                <a:cubicBezTo>
                  <a:pt x="636186" y="2332058"/>
                  <a:pt x="555651" y="2300344"/>
                  <a:pt x="637309" y="2327564"/>
                </a:cubicBezTo>
                <a:cubicBezTo>
                  <a:pt x="655782" y="2341419"/>
                  <a:pt x="672074" y="2358801"/>
                  <a:pt x="692727" y="2369128"/>
                </a:cubicBezTo>
                <a:cubicBezTo>
                  <a:pt x="709758" y="2377643"/>
                  <a:pt x="729411" y="2379576"/>
                  <a:pt x="748145" y="2382982"/>
                </a:cubicBezTo>
                <a:cubicBezTo>
                  <a:pt x="780274" y="2388824"/>
                  <a:pt x="812916" y="2391468"/>
                  <a:pt x="845127" y="2396837"/>
                </a:cubicBezTo>
                <a:cubicBezTo>
                  <a:pt x="868355" y="2400708"/>
                  <a:pt x="891309" y="2406073"/>
                  <a:pt x="914400" y="2410691"/>
                </a:cubicBezTo>
                <a:cubicBezTo>
                  <a:pt x="1099127" y="2406073"/>
                  <a:pt x="1284189" y="2408862"/>
                  <a:pt x="1468582" y="2396837"/>
                </a:cubicBezTo>
                <a:cubicBezTo>
                  <a:pt x="1497728" y="2394936"/>
                  <a:pt x="1522899" y="2373930"/>
                  <a:pt x="1551709" y="2369128"/>
                </a:cubicBezTo>
                <a:cubicBezTo>
                  <a:pt x="1607127" y="2359892"/>
                  <a:pt x="1662345" y="2349365"/>
                  <a:pt x="1717963" y="2341419"/>
                </a:cubicBezTo>
                <a:cubicBezTo>
                  <a:pt x="1750290" y="2336801"/>
                  <a:pt x="1782786" y="2333239"/>
                  <a:pt x="1814945" y="2327564"/>
                </a:cubicBezTo>
                <a:cubicBezTo>
                  <a:pt x="2104909" y="2276394"/>
                  <a:pt x="1824081" y="2318343"/>
                  <a:pt x="2050473" y="2286000"/>
                </a:cubicBezTo>
                <a:cubicBezTo>
                  <a:pt x="2124364" y="2261370"/>
                  <a:pt x="2175956" y="2248526"/>
                  <a:pt x="2244436" y="2202873"/>
                </a:cubicBezTo>
                <a:cubicBezTo>
                  <a:pt x="2272145" y="2184400"/>
                  <a:pt x="2304014" y="2171003"/>
                  <a:pt x="2327563" y="2147455"/>
                </a:cubicBezTo>
                <a:cubicBezTo>
                  <a:pt x="2367047" y="2107972"/>
                  <a:pt x="2344404" y="2126992"/>
                  <a:pt x="2396836" y="2092037"/>
                </a:cubicBezTo>
                <a:cubicBezTo>
                  <a:pt x="2428507" y="1997025"/>
                  <a:pt x="2391107" y="2114954"/>
                  <a:pt x="2424545" y="1981200"/>
                </a:cubicBezTo>
                <a:cubicBezTo>
                  <a:pt x="2428087" y="1967032"/>
                  <a:pt x="2433782" y="1953491"/>
                  <a:pt x="2438400" y="1939637"/>
                </a:cubicBezTo>
                <a:cubicBezTo>
                  <a:pt x="2443018" y="1838037"/>
                  <a:pt x="2444454" y="1736242"/>
                  <a:pt x="2452254" y="1634837"/>
                </a:cubicBezTo>
                <a:cubicBezTo>
                  <a:pt x="2453993" y="1612227"/>
                  <a:pt x="2472097" y="1561454"/>
                  <a:pt x="2479963" y="1537855"/>
                </a:cubicBezTo>
                <a:cubicBezTo>
                  <a:pt x="2502303" y="1180425"/>
                  <a:pt x="2508047" y="1188866"/>
                  <a:pt x="2479963" y="692728"/>
                </a:cubicBezTo>
                <a:cubicBezTo>
                  <a:pt x="2477811" y="654706"/>
                  <a:pt x="2464297" y="618019"/>
                  <a:pt x="2452254" y="581891"/>
                </a:cubicBezTo>
                <a:cubicBezTo>
                  <a:pt x="2419279" y="482967"/>
                  <a:pt x="2440746" y="523066"/>
                  <a:pt x="2396836" y="457200"/>
                </a:cubicBezTo>
                <a:lnTo>
                  <a:pt x="2369127" y="374073"/>
                </a:lnTo>
                <a:cubicBezTo>
                  <a:pt x="2364509" y="360218"/>
                  <a:pt x="2365600" y="342835"/>
                  <a:pt x="2355273" y="332509"/>
                </a:cubicBezTo>
                <a:lnTo>
                  <a:pt x="2327563" y="304800"/>
                </a:lnTo>
                <a:cubicBezTo>
                  <a:pt x="2300592" y="223885"/>
                  <a:pt x="2334812" y="298195"/>
                  <a:pt x="2272145" y="235528"/>
                </a:cubicBezTo>
                <a:cubicBezTo>
                  <a:pt x="2260371" y="223754"/>
                  <a:pt x="2256210" y="205738"/>
                  <a:pt x="2244436" y="193964"/>
                </a:cubicBezTo>
                <a:cubicBezTo>
                  <a:pt x="2219124" y="168652"/>
                  <a:pt x="2092191" y="110914"/>
                  <a:pt x="2092036" y="110837"/>
                </a:cubicBezTo>
                <a:cubicBezTo>
                  <a:pt x="2030781" y="80210"/>
                  <a:pt x="2017026" y="69076"/>
                  <a:pt x="1939636" y="55419"/>
                </a:cubicBezTo>
                <a:cubicBezTo>
                  <a:pt x="1893930" y="47353"/>
                  <a:pt x="1847185" y="46987"/>
                  <a:pt x="1801091" y="41564"/>
                </a:cubicBezTo>
                <a:cubicBezTo>
                  <a:pt x="1707325" y="30532"/>
                  <a:pt x="1722923" y="32412"/>
                  <a:pt x="1648691" y="13855"/>
                </a:cubicBezTo>
                <a:cubicBezTo>
                  <a:pt x="1450109" y="23091"/>
                  <a:pt x="1250994" y="24342"/>
                  <a:pt x="1052945" y="41564"/>
                </a:cubicBezTo>
                <a:cubicBezTo>
                  <a:pt x="1036357" y="43006"/>
                  <a:pt x="1028018" y="68580"/>
                  <a:pt x="1011382" y="69273"/>
                </a:cubicBezTo>
                <a:lnTo>
                  <a:pt x="720436" y="55419"/>
                </a:lnTo>
                <a:cubicBezTo>
                  <a:pt x="683491" y="50801"/>
                  <a:pt x="646833" y="41564"/>
                  <a:pt x="609600" y="41564"/>
                </a:cubicBezTo>
                <a:cubicBezTo>
                  <a:pt x="417652" y="41564"/>
                  <a:pt x="449425" y="34921"/>
                  <a:pt x="346363" y="69273"/>
                </a:cubicBezTo>
                <a:lnTo>
                  <a:pt x="290945" y="152400"/>
                </a:lnTo>
                <a:lnTo>
                  <a:pt x="263236" y="193964"/>
                </a:lnTo>
                <a:cubicBezTo>
                  <a:pt x="272472" y="180109"/>
                  <a:pt x="276825" y="161225"/>
                  <a:pt x="290945" y="152400"/>
                </a:cubicBezTo>
                <a:cubicBezTo>
                  <a:pt x="315713" y="136920"/>
                  <a:pt x="374073" y="124691"/>
                  <a:pt x="374073" y="124691"/>
                </a:cubicBezTo>
                <a:cubicBezTo>
                  <a:pt x="383309" y="110837"/>
                  <a:pt x="387928" y="92364"/>
                  <a:pt x="401782" y="83128"/>
                </a:cubicBezTo>
                <a:cubicBezTo>
                  <a:pt x="417625" y="72566"/>
                  <a:pt x="438350" y="71966"/>
                  <a:pt x="457200" y="69273"/>
                </a:cubicBezTo>
                <a:cubicBezTo>
                  <a:pt x="503146" y="62709"/>
                  <a:pt x="549563" y="60037"/>
                  <a:pt x="595745" y="55419"/>
                </a:cubicBezTo>
                <a:cubicBezTo>
                  <a:pt x="883464" y="67407"/>
                  <a:pt x="913537" y="79428"/>
                  <a:pt x="1177636" y="55419"/>
                </a:cubicBezTo>
                <a:cubicBezTo>
                  <a:pt x="1196599" y="53695"/>
                  <a:pt x="1214816" y="47035"/>
                  <a:pt x="1233054" y="41564"/>
                </a:cubicBezTo>
                <a:cubicBezTo>
                  <a:pt x="1261030" y="33171"/>
                  <a:pt x="1287004" y="15181"/>
                  <a:pt x="1316182" y="13855"/>
                </a:cubicBezTo>
                <a:lnTo>
                  <a:pt x="1620982" y="0"/>
                </a:lnTo>
                <a:cubicBezTo>
                  <a:pt x="1699456" y="11211"/>
                  <a:pt x="1708066" y="9047"/>
                  <a:pt x="1773382" y="27709"/>
                </a:cubicBezTo>
                <a:cubicBezTo>
                  <a:pt x="1787424" y="31721"/>
                  <a:pt x="1801883" y="35033"/>
                  <a:pt x="1814945" y="41564"/>
                </a:cubicBezTo>
                <a:cubicBezTo>
                  <a:pt x="1946672" y="107428"/>
                  <a:pt x="1725186" y="25498"/>
                  <a:pt x="1939636" y="96982"/>
                </a:cubicBezTo>
                <a:lnTo>
                  <a:pt x="2064327" y="138546"/>
                </a:lnTo>
                <a:lnTo>
                  <a:pt x="2105891" y="152400"/>
                </a:lnTo>
                <a:cubicBezTo>
                  <a:pt x="2119745" y="161636"/>
                  <a:pt x="2132238" y="173346"/>
                  <a:pt x="2147454" y="180109"/>
                </a:cubicBezTo>
                <a:cubicBezTo>
                  <a:pt x="2174145" y="191972"/>
                  <a:pt x="2230582" y="207819"/>
                  <a:pt x="2230582" y="207819"/>
                </a:cubicBezTo>
                <a:cubicBezTo>
                  <a:pt x="2292551" y="300771"/>
                  <a:pt x="2219552" y="209702"/>
                  <a:pt x="2299854" y="263237"/>
                </a:cubicBezTo>
                <a:cubicBezTo>
                  <a:pt x="2403633" y="332423"/>
                  <a:pt x="2284154" y="285712"/>
                  <a:pt x="2382982" y="318655"/>
                </a:cubicBezTo>
                <a:lnTo>
                  <a:pt x="2410691" y="401782"/>
                </a:lnTo>
                <a:cubicBezTo>
                  <a:pt x="2415309" y="415637"/>
                  <a:pt x="2416444" y="431195"/>
                  <a:pt x="2424545" y="443346"/>
                </a:cubicBezTo>
                <a:lnTo>
                  <a:pt x="2452254" y="484909"/>
                </a:lnTo>
                <a:cubicBezTo>
                  <a:pt x="2456872" y="549564"/>
                  <a:pt x="2440128" y="619488"/>
                  <a:pt x="2466109" y="678873"/>
                </a:cubicBezTo>
                <a:cubicBezTo>
                  <a:pt x="2477816" y="705632"/>
                  <a:pt x="2523112" y="693520"/>
                  <a:pt x="2549236" y="706582"/>
                </a:cubicBezTo>
                <a:cubicBezTo>
                  <a:pt x="2567709" y="715818"/>
                  <a:pt x="2584618" y="729282"/>
                  <a:pt x="2604654" y="734291"/>
                </a:cubicBezTo>
                <a:cubicBezTo>
                  <a:pt x="2640775" y="743321"/>
                  <a:pt x="2678545" y="743528"/>
                  <a:pt x="2715491" y="748146"/>
                </a:cubicBezTo>
                <a:lnTo>
                  <a:pt x="3200400" y="734291"/>
                </a:lnTo>
                <a:cubicBezTo>
                  <a:pt x="3265983" y="731241"/>
                  <a:pt x="3318126" y="719059"/>
                  <a:pt x="3380509" y="706582"/>
                </a:cubicBezTo>
                <a:cubicBezTo>
                  <a:pt x="3442480" y="613627"/>
                  <a:pt x="3369476" y="704702"/>
                  <a:pt x="3449782" y="651164"/>
                </a:cubicBezTo>
                <a:cubicBezTo>
                  <a:pt x="3509702" y="611216"/>
                  <a:pt x="3469448" y="609088"/>
                  <a:pt x="3532909" y="581891"/>
                </a:cubicBezTo>
                <a:cubicBezTo>
                  <a:pt x="3564306" y="568435"/>
                  <a:pt x="3599553" y="571036"/>
                  <a:pt x="3629891" y="554182"/>
                </a:cubicBezTo>
                <a:cubicBezTo>
                  <a:pt x="3659002" y="538009"/>
                  <a:pt x="3689470" y="522312"/>
                  <a:pt x="3713018" y="498764"/>
                </a:cubicBezTo>
                <a:cubicBezTo>
                  <a:pt x="3743657" y="468125"/>
                  <a:pt x="3757569" y="448779"/>
                  <a:pt x="3796145" y="429491"/>
                </a:cubicBezTo>
                <a:cubicBezTo>
                  <a:pt x="3809207" y="422960"/>
                  <a:pt x="3823854" y="420255"/>
                  <a:pt x="3837709" y="415637"/>
                </a:cubicBezTo>
                <a:cubicBezTo>
                  <a:pt x="3956827" y="336226"/>
                  <a:pt x="3806115" y="431434"/>
                  <a:pt x="3920836" y="374073"/>
                </a:cubicBezTo>
                <a:cubicBezTo>
                  <a:pt x="3935729" y="366626"/>
                  <a:pt x="3947507" y="353811"/>
                  <a:pt x="3962400" y="346364"/>
                </a:cubicBezTo>
                <a:cubicBezTo>
                  <a:pt x="3975462" y="339833"/>
                  <a:pt x="3991197" y="339601"/>
                  <a:pt x="4003963" y="332509"/>
                </a:cubicBezTo>
                <a:cubicBezTo>
                  <a:pt x="4146875" y="253113"/>
                  <a:pt x="4034609" y="294584"/>
                  <a:pt x="4128654" y="263237"/>
                </a:cubicBezTo>
                <a:cubicBezTo>
                  <a:pt x="4137890" y="249382"/>
                  <a:pt x="4142243" y="230498"/>
                  <a:pt x="4156363" y="221673"/>
                </a:cubicBezTo>
                <a:cubicBezTo>
                  <a:pt x="4181131" y="206193"/>
                  <a:pt x="4215188" y="210166"/>
                  <a:pt x="4239491" y="193964"/>
                </a:cubicBezTo>
                <a:lnTo>
                  <a:pt x="4281054" y="166255"/>
                </a:lnTo>
                <a:cubicBezTo>
                  <a:pt x="4290290" y="152400"/>
                  <a:pt x="4312028" y="141019"/>
                  <a:pt x="4308763" y="124691"/>
                </a:cubicBezTo>
                <a:cubicBezTo>
                  <a:pt x="4304926" y="105506"/>
                  <a:pt x="4239250" y="87666"/>
                  <a:pt x="4225636" y="83128"/>
                </a:cubicBezTo>
                <a:cubicBezTo>
                  <a:pt x="4230254" y="96982"/>
                  <a:pt x="4230525" y="113163"/>
                  <a:pt x="4239491" y="124691"/>
                </a:cubicBezTo>
                <a:cubicBezTo>
                  <a:pt x="4256057" y="145990"/>
                  <a:pt x="4323299" y="217358"/>
                  <a:pt x="4364182" y="235528"/>
                </a:cubicBezTo>
                <a:cubicBezTo>
                  <a:pt x="4390872" y="247390"/>
                  <a:pt x="4447309" y="263237"/>
                  <a:pt x="4447309" y="263237"/>
                </a:cubicBezTo>
                <a:cubicBezTo>
                  <a:pt x="4451927" y="207819"/>
                  <a:pt x="4453813" y="152105"/>
                  <a:pt x="4461163" y="96982"/>
                </a:cubicBezTo>
                <a:cubicBezTo>
                  <a:pt x="4463093" y="82506"/>
                  <a:pt x="4477882" y="69739"/>
                  <a:pt x="4475018" y="55419"/>
                </a:cubicBezTo>
                <a:cubicBezTo>
                  <a:pt x="4472456" y="42610"/>
                  <a:pt x="4456545" y="36946"/>
                  <a:pt x="4447309" y="27709"/>
                </a:cubicBezTo>
                <a:lnTo>
                  <a:pt x="4364182" y="55419"/>
                </a:lnTo>
                <a:cubicBezTo>
                  <a:pt x="4350327" y="60037"/>
                  <a:pt x="4337075" y="67208"/>
                  <a:pt x="4322618" y="69273"/>
                </a:cubicBezTo>
                <a:lnTo>
                  <a:pt x="4225636" y="83128"/>
                </a:lnTo>
                <a:cubicBezTo>
                  <a:pt x="4239491" y="87746"/>
                  <a:pt x="4256873" y="86655"/>
                  <a:pt x="4267200" y="96982"/>
                </a:cubicBezTo>
                <a:cubicBezTo>
                  <a:pt x="4290748" y="120530"/>
                  <a:pt x="4299070" y="156560"/>
                  <a:pt x="4322618" y="180109"/>
                </a:cubicBezTo>
                <a:lnTo>
                  <a:pt x="4350327" y="207819"/>
                </a:lnTo>
                <a:cubicBezTo>
                  <a:pt x="4354945" y="221673"/>
                  <a:pt x="4353856" y="239056"/>
                  <a:pt x="4364182" y="249382"/>
                </a:cubicBezTo>
                <a:cubicBezTo>
                  <a:pt x="4374508" y="259708"/>
                  <a:pt x="4402881" y="277557"/>
                  <a:pt x="4405745" y="263237"/>
                </a:cubicBezTo>
                <a:cubicBezTo>
                  <a:pt x="4407686" y="253532"/>
                  <a:pt x="4374333" y="153550"/>
                  <a:pt x="4350327" y="138546"/>
                </a:cubicBezTo>
                <a:cubicBezTo>
                  <a:pt x="4325559" y="123066"/>
                  <a:pt x="4267200" y="110837"/>
                  <a:pt x="4267200" y="110837"/>
                </a:cubicBezTo>
                <a:cubicBezTo>
                  <a:pt x="4281054" y="106219"/>
                  <a:pt x="4294443" y="94118"/>
                  <a:pt x="4308763" y="96982"/>
                </a:cubicBezTo>
                <a:cubicBezTo>
                  <a:pt x="4359131" y="107055"/>
                  <a:pt x="4318556" y="143561"/>
                  <a:pt x="4350327" y="166255"/>
                </a:cubicBezTo>
                <a:cubicBezTo>
                  <a:pt x="4374094" y="183232"/>
                  <a:pt x="4433454" y="193964"/>
                  <a:pt x="4433454" y="193964"/>
                </a:cubicBezTo>
                <a:cubicBezTo>
                  <a:pt x="4360768" y="84935"/>
                  <a:pt x="4354343" y="135333"/>
                  <a:pt x="4419600" y="83128"/>
                </a:cubicBezTo>
                <a:cubicBezTo>
                  <a:pt x="4429800" y="74968"/>
                  <a:pt x="4438073" y="64655"/>
                  <a:pt x="4447309" y="55419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7424" y="1391484"/>
            <a:ext cx="1675385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-3 m/s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-1 m/s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 3s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57423" y="1391484"/>
            <a:ext cx="1675385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  </a:t>
            </a:r>
            <a:r>
              <a:rPr kumimoji="0" lang="en-US" sz="2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en-US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46720" y="1391484"/>
                <a:ext cx="240572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sub>
                          </m:s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b>
                            <m:sSub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𝑡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20" y="1391484"/>
                <a:ext cx="2405723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0080" y="2089648"/>
                <a:ext cx="236186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=0+</m:t>
                      </m:r>
                      <m:f>
                        <m:f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−3+0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0" y="2089648"/>
                <a:ext cx="2361865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3479" y="2993398"/>
                <a:ext cx="1851982" cy="49128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𝑓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=−4.5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79" y="2993398"/>
                <a:ext cx="1851982" cy="491288"/>
              </a:xfrm>
              <a:prstGeom prst="rect">
                <a:avLst/>
              </a:prstGeom>
              <a:blipFill rotWithShape="1">
                <a:blip r:embed="rId8"/>
                <a:stretch>
                  <a:fillRect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Freeform 39"/>
          <p:cNvSpPr/>
          <p:nvPr/>
        </p:nvSpPr>
        <p:spPr>
          <a:xfrm>
            <a:off x="0" y="1246909"/>
            <a:ext cx="7121236" cy="3837709"/>
          </a:xfrm>
          <a:custGeom>
            <a:avLst/>
            <a:gdLst>
              <a:gd name="connsiteX0" fmla="*/ 2452255 w 7121236"/>
              <a:gd name="connsiteY0" fmla="*/ 1510146 h 3837709"/>
              <a:gd name="connsiteX1" fmla="*/ 2479964 w 7121236"/>
              <a:gd name="connsiteY1" fmla="*/ 983673 h 3837709"/>
              <a:gd name="connsiteX2" fmla="*/ 2507673 w 7121236"/>
              <a:gd name="connsiteY2" fmla="*/ 900546 h 3837709"/>
              <a:gd name="connsiteX3" fmla="*/ 2521527 w 7121236"/>
              <a:gd name="connsiteY3" fmla="*/ 678873 h 3837709"/>
              <a:gd name="connsiteX4" fmla="*/ 2535382 w 7121236"/>
              <a:gd name="connsiteY4" fmla="*/ 637309 h 3837709"/>
              <a:gd name="connsiteX5" fmla="*/ 2521527 w 7121236"/>
              <a:gd name="connsiteY5" fmla="*/ 471055 h 3837709"/>
              <a:gd name="connsiteX6" fmla="*/ 2493818 w 7121236"/>
              <a:gd name="connsiteY6" fmla="*/ 346364 h 3837709"/>
              <a:gd name="connsiteX7" fmla="*/ 2424545 w 7121236"/>
              <a:gd name="connsiteY7" fmla="*/ 263236 h 3837709"/>
              <a:gd name="connsiteX8" fmla="*/ 2341418 w 7121236"/>
              <a:gd name="connsiteY8" fmla="*/ 221673 h 3837709"/>
              <a:gd name="connsiteX9" fmla="*/ 2258291 w 7121236"/>
              <a:gd name="connsiteY9" fmla="*/ 180109 h 3837709"/>
              <a:gd name="connsiteX10" fmla="*/ 2216727 w 7121236"/>
              <a:gd name="connsiteY10" fmla="*/ 152400 h 3837709"/>
              <a:gd name="connsiteX11" fmla="*/ 2105891 w 7121236"/>
              <a:gd name="connsiteY11" fmla="*/ 124691 h 3837709"/>
              <a:gd name="connsiteX12" fmla="*/ 2064327 w 7121236"/>
              <a:gd name="connsiteY12" fmla="*/ 110836 h 3837709"/>
              <a:gd name="connsiteX13" fmla="*/ 2008909 w 7121236"/>
              <a:gd name="connsiteY13" fmla="*/ 69273 h 3837709"/>
              <a:gd name="connsiteX14" fmla="*/ 1953491 w 7121236"/>
              <a:gd name="connsiteY14" fmla="*/ 55418 h 3837709"/>
              <a:gd name="connsiteX15" fmla="*/ 1911927 w 7121236"/>
              <a:gd name="connsiteY15" fmla="*/ 41564 h 3837709"/>
              <a:gd name="connsiteX16" fmla="*/ 1510145 w 7121236"/>
              <a:gd name="connsiteY16" fmla="*/ 13855 h 3837709"/>
              <a:gd name="connsiteX17" fmla="*/ 1066800 w 7121236"/>
              <a:gd name="connsiteY17" fmla="*/ 0 h 3837709"/>
              <a:gd name="connsiteX18" fmla="*/ 457200 w 7121236"/>
              <a:gd name="connsiteY18" fmla="*/ 13855 h 3837709"/>
              <a:gd name="connsiteX19" fmla="*/ 277091 w 7121236"/>
              <a:gd name="connsiteY19" fmla="*/ 41564 h 3837709"/>
              <a:gd name="connsiteX20" fmla="*/ 193964 w 7121236"/>
              <a:gd name="connsiteY20" fmla="*/ 69273 h 3837709"/>
              <a:gd name="connsiteX21" fmla="*/ 166255 w 7121236"/>
              <a:gd name="connsiteY21" fmla="*/ 110836 h 3837709"/>
              <a:gd name="connsiteX22" fmla="*/ 138545 w 7121236"/>
              <a:gd name="connsiteY22" fmla="*/ 138546 h 3837709"/>
              <a:gd name="connsiteX23" fmla="*/ 124691 w 7121236"/>
              <a:gd name="connsiteY23" fmla="*/ 193964 h 3837709"/>
              <a:gd name="connsiteX24" fmla="*/ 96982 w 7121236"/>
              <a:gd name="connsiteY24" fmla="*/ 415636 h 3837709"/>
              <a:gd name="connsiteX25" fmla="*/ 41564 w 7121236"/>
              <a:gd name="connsiteY25" fmla="*/ 512618 h 3837709"/>
              <a:gd name="connsiteX26" fmla="*/ 27709 w 7121236"/>
              <a:gd name="connsiteY26" fmla="*/ 568036 h 3837709"/>
              <a:gd name="connsiteX27" fmla="*/ 0 w 7121236"/>
              <a:gd name="connsiteY27" fmla="*/ 651164 h 3837709"/>
              <a:gd name="connsiteX28" fmla="*/ 27709 w 7121236"/>
              <a:gd name="connsiteY28" fmla="*/ 969818 h 3837709"/>
              <a:gd name="connsiteX29" fmla="*/ 69273 w 7121236"/>
              <a:gd name="connsiteY29" fmla="*/ 1122218 h 3837709"/>
              <a:gd name="connsiteX30" fmla="*/ 110836 w 7121236"/>
              <a:gd name="connsiteY30" fmla="*/ 1246909 h 3837709"/>
              <a:gd name="connsiteX31" fmla="*/ 152400 w 7121236"/>
              <a:gd name="connsiteY31" fmla="*/ 1496291 h 3837709"/>
              <a:gd name="connsiteX32" fmla="*/ 180109 w 7121236"/>
              <a:gd name="connsiteY32" fmla="*/ 1537855 h 3837709"/>
              <a:gd name="connsiteX33" fmla="*/ 124691 w 7121236"/>
              <a:gd name="connsiteY33" fmla="*/ 1620982 h 3837709"/>
              <a:gd name="connsiteX34" fmla="*/ 166255 w 7121236"/>
              <a:gd name="connsiteY34" fmla="*/ 1662546 h 3837709"/>
              <a:gd name="connsiteX35" fmla="*/ 193964 w 7121236"/>
              <a:gd name="connsiteY35" fmla="*/ 1704109 h 3837709"/>
              <a:gd name="connsiteX36" fmla="*/ 277091 w 7121236"/>
              <a:gd name="connsiteY36" fmla="*/ 1787236 h 3837709"/>
              <a:gd name="connsiteX37" fmla="*/ 304800 w 7121236"/>
              <a:gd name="connsiteY37" fmla="*/ 1814946 h 3837709"/>
              <a:gd name="connsiteX38" fmla="*/ 374073 w 7121236"/>
              <a:gd name="connsiteY38" fmla="*/ 1925782 h 3837709"/>
              <a:gd name="connsiteX39" fmla="*/ 429491 w 7121236"/>
              <a:gd name="connsiteY39" fmla="*/ 1995055 h 3837709"/>
              <a:gd name="connsiteX40" fmla="*/ 457200 w 7121236"/>
              <a:gd name="connsiteY40" fmla="*/ 2050473 h 3837709"/>
              <a:gd name="connsiteX41" fmla="*/ 498764 w 7121236"/>
              <a:gd name="connsiteY41" fmla="*/ 2092036 h 3837709"/>
              <a:gd name="connsiteX42" fmla="*/ 540327 w 7121236"/>
              <a:gd name="connsiteY42" fmla="*/ 2230582 h 3837709"/>
              <a:gd name="connsiteX43" fmla="*/ 568036 w 7121236"/>
              <a:gd name="connsiteY43" fmla="*/ 2272146 h 3837709"/>
              <a:gd name="connsiteX44" fmla="*/ 595745 w 7121236"/>
              <a:gd name="connsiteY44" fmla="*/ 2355273 h 3837709"/>
              <a:gd name="connsiteX45" fmla="*/ 623455 w 7121236"/>
              <a:gd name="connsiteY45" fmla="*/ 2382982 h 3837709"/>
              <a:gd name="connsiteX46" fmla="*/ 678873 w 7121236"/>
              <a:gd name="connsiteY46" fmla="*/ 2466109 h 3837709"/>
              <a:gd name="connsiteX47" fmla="*/ 775855 w 7121236"/>
              <a:gd name="connsiteY47" fmla="*/ 2507673 h 3837709"/>
              <a:gd name="connsiteX48" fmla="*/ 858982 w 7121236"/>
              <a:gd name="connsiteY48" fmla="*/ 2535382 h 3837709"/>
              <a:gd name="connsiteX49" fmla="*/ 900545 w 7121236"/>
              <a:gd name="connsiteY49" fmla="*/ 2549236 h 3837709"/>
              <a:gd name="connsiteX50" fmla="*/ 997527 w 7121236"/>
              <a:gd name="connsiteY50" fmla="*/ 2576946 h 3837709"/>
              <a:gd name="connsiteX51" fmla="*/ 1399309 w 7121236"/>
              <a:gd name="connsiteY51" fmla="*/ 2563091 h 3837709"/>
              <a:gd name="connsiteX52" fmla="*/ 1482436 w 7121236"/>
              <a:gd name="connsiteY52" fmla="*/ 2535382 h 3837709"/>
              <a:gd name="connsiteX53" fmla="*/ 1731818 w 7121236"/>
              <a:gd name="connsiteY53" fmla="*/ 2549236 h 3837709"/>
              <a:gd name="connsiteX54" fmla="*/ 1773382 w 7121236"/>
              <a:gd name="connsiteY54" fmla="*/ 2563091 h 3837709"/>
              <a:gd name="connsiteX55" fmla="*/ 1884218 w 7121236"/>
              <a:gd name="connsiteY55" fmla="*/ 2576946 h 3837709"/>
              <a:gd name="connsiteX56" fmla="*/ 2105891 w 7121236"/>
              <a:gd name="connsiteY56" fmla="*/ 2549236 h 3837709"/>
              <a:gd name="connsiteX57" fmla="*/ 2147455 w 7121236"/>
              <a:gd name="connsiteY57" fmla="*/ 2521527 h 3837709"/>
              <a:gd name="connsiteX58" fmla="*/ 2189018 w 7121236"/>
              <a:gd name="connsiteY58" fmla="*/ 2438400 h 3837709"/>
              <a:gd name="connsiteX59" fmla="*/ 2230582 w 7121236"/>
              <a:gd name="connsiteY59" fmla="*/ 2410691 h 3837709"/>
              <a:gd name="connsiteX60" fmla="*/ 2299855 w 7121236"/>
              <a:gd name="connsiteY60" fmla="*/ 2341418 h 3837709"/>
              <a:gd name="connsiteX61" fmla="*/ 2327564 w 7121236"/>
              <a:gd name="connsiteY61" fmla="*/ 2286000 h 3837709"/>
              <a:gd name="connsiteX62" fmla="*/ 2355273 w 7121236"/>
              <a:gd name="connsiteY62" fmla="*/ 2244436 h 3837709"/>
              <a:gd name="connsiteX63" fmla="*/ 2382982 w 7121236"/>
              <a:gd name="connsiteY63" fmla="*/ 2133600 h 3837709"/>
              <a:gd name="connsiteX64" fmla="*/ 2396836 w 7121236"/>
              <a:gd name="connsiteY64" fmla="*/ 2092036 h 3837709"/>
              <a:gd name="connsiteX65" fmla="*/ 2424545 w 7121236"/>
              <a:gd name="connsiteY65" fmla="*/ 1981200 h 3837709"/>
              <a:gd name="connsiteX66" fmla="*/ 2438400 w 7121236"/>
              <a:gd name="connsiteY66" fmla="*/ 1773382 h 3837709"/>
              <a:gd name="connsiteX67" fmla="*/ 2466109 w 7121236"/>
              <a:gd name="connsiteY67" fmla="*/ 1676400 h 3837709"/>
              <a:gd name="connsiteX68" fmla="*/ 2479964 w 7121236"/>
              <a:gd name="connsiteY68" fmla="*/ 1620982 h 3837709"/>
              <a:gd name="connsiteX69" fmla="*/ 2466109 w 7121236"/>
              <a:gd name="connsiteY69" fmla="*/ 1510146 h 3837709"/>
              <a:gd name="connsiteX70" fmla="*/ 2438400 w 7121236"/>
              <a:gd name="connsiteY70" fmla="*/ 1427018 h 3837709"/>
              <a:gd name="connsiteX71" fmla="*/ 2479964 w 7121236"/>
              <a:gd name="connsiteY71" fmla="*/ 1246909 h 3837709"/>
              <a:gd name="connsiteX72" fmla="*/ 2521527 w 7121236"/>
              <a:gd name="connsiteY72" fmla="*/ 1219200 h 3837709"/>
              <a:gd name="connsiteX73" fmla="*/ 3311236 w 7121236"/>
              <a:gd name="connsiteY73" fmla="*/ 1233055 h 3837709"/>
              <a:gd name="connsiteX74" fmla="*/ 3366655 w 7121236"/>
              <a:gd name="connsiteY74" fmla="*/ 1246909 h 3837709"/>
              <a:gd name="connsiteX75" fmla="*/ 3519055 w 7121236"/>
              <a:gd name="connsiteY75" fmla="*/ 1260764 h 3837709"/>
              <a:gd name="connsiteX76" fmla="*/ 3560618 w 7121236"/>
              <a:gd name="connsiteY76" fmla="*/ 1274618 h 3837709"/>
              <a:gd name="connsiteX77" fmla="*/ 3713018 w 7121236"/>
              <a:gd name="connsiteY77" fmla="*/ 1302327 h 3837709"/>
              <a:gd name="connsiteX78" fmla="*/ 3851564 w 7121236"/>
              <a:gd name="connsiteY78" fmla="*/ 1330036 h 3837709"/>
              <a:gd name="connsiteX79" fmla="*/ 3962400 w 7121236"/>
              <a:gd name="connsiteY79" fmla="*/ 1357746 h 3837709"/>
              <a:gd name="connsiteX80" fmla="*/ 4073236 w 7121236"/>
              <a:gd name="connsiteY80" fmla="*/ 1385455 h 3837709"/>
              <a:gd name="connsiteX81" fmla="*/ 4142509 w 7121236"/>
              <a:gd name="connsiteY81" fmla="*/ 1413164 h 3837709"/>
              <a:gd name="connsiteX82" fmla="*/ 4184073 w 7121236"/>
              <a:gd name="connsiteY82" fmla="*/ 1440873 h 3837709"/>
              <a:gd name="connsiteX83" fmla="*/ 4281055 w 7121236"/>
              <a:gd name="connsiteY83" fmla="*/ 1454727 h 3837709"/>
              <a:gd name="connsiteX84" fmla="*/ 4364182 w 7121236"/>
              <a:gd name="connsiteY84" fmla="*/ 1482436 h 3837709"/>
              <a:gd name="connsiteX85" fmla="*/ 4405745 w 7121236"/>
              <a:gd name="connsiteY85" fmla="*/ 1496291 h 3837709"/>
              <a:gd name="connsiteX86" fmla="*/ 4475018 w 7121236"/>
              <a:gd name="connsiteY86" fmla="*/ 1524000 h 3837709"/>
              <a:gd name="connsiteX87" fmla="*/ 4516582 w 7121236"/>
              <a:gd name="connsiteY87" fmla="*/ 1537855 h 3837709"/>
              <a:gd name="connsiteX88" fmla="*/ 4613564 w 7121236"/>
              <a:gd name="connsiteY88" fmla="*/ 1579418 h 3837709"/>
              <a:gd name="connsiteX89" fmla="*/ 4655127 w 7121236"/>
              <a:gd name="connsiteY89" fmla="*/ 1607127 h 3837709"/>
              <a:gd name="connsiteX90" fmla="*/ 4738255 w 7121236"/>
              <a:gd name="connsiteY90" fmla="*/ 1648691 h 3837709"/>
              <a:gd name="connsiteX91" fmla="*/ 4890655 w 7121236"/>
              <a:gd name="connsiteY91" fmla="*/ 1773382 h 3837709"/>
              <a:gd name="connsiteX92" fmla="*/ 4932218 w 7121236"/>
              <a:gd name="connsiteY92" fmla="*/ 1787236 h 3837709"/>
              <a:gd name="connsiteX93" fmla="*/ 5043055 w 7121236"/>
              <a:gd name="connsiteY93" fmla="*/ 1911927 h 3837709"/>
              <a:gd name="connsiteX94" fmla="*/ 5098473 w 7121236"/>
              <a:gd name="connsiteY94" fmla="*/ 1967346 h 3837709"/>
              <a:gd name="connsiteX95" fmla="*/ 5140036 w 7121236"/>
              <a:gd name="connsiteY95" fmla="*/ 2008909 h 3837709"/>
              <a:gd name="connsiteX96" fmla="*/ 5209309 w 7121236"/>
              <a:gd name="connsiteY96" fmla="*/ 2036618 h 3837709"/>
              <a:gd name="connsiteX97" fmla="*/ 5292436 w 7121236"/>
              <a:gd name="connsiteY97" fmla="*/ 2119746 h 3837709"/>
              <a:gd name="connsiteX98" fmla="*/ 5375564 w 7121236"/>
              <a:gd name="connsiteY98" fmla="*/ 2175164 h 3837709"/>
              <a:gd name="connsiteX99" fmla="*/ 5417127 w 7121236"/>
              <a:gd name="connsiteY99" fmla="*/ 2202873 h 3837709"/>
              <a:gd name="connsiteX100" fmla="*/ 5472545 w 7121236"/>
              <a:gd name="connsiteY100" fmla="*/ 2230582 h 3837709"/>
              <a:gd name="connsiteX101" fmla="*/ 5541818 w 7121236"/>
              <a:gd name="connsiteY101" fmla="*/ 2286000 h 3837709"/>
              <a:gd name="connsiteX102" fmla="*/ 5569527 w 7121236"/>
              <a:gd name="connsiteY102" fmla="*/ 2327564 h 3837709"/>
              <a:gd name="connsiteX103" fmla="*/ 5624945 w 7121236"/>
              <a:gd name="connsiteY103" fmla="*/ 2355273 h 3837709"/>
              <a:gd name="connsiteX104" fmla="*/ 5652655 w 7121236"/>
              <a:gd name="connsiteY104" fmla="*/ 2382982 h 3837709"/>
              <a:gd name="connsiteX105" fmla="*/ 5708073 w 7121236"/>
              <a:gd name="connsiteY105" fmla="*/ 2424546 h 3837709"/>
              <a:gd name="connsiteX106" fmla="*/ 5791200 w 7121236"/>
              <a:gd name="connsiteY106" fmla="*/ 2493818 h 3837709"/>
              <a:gd name="connsiteX107" fmla="*/ 5929745 w 7121236"/>
              <a:gd name="connsiteY107" fmla="*/ 2576946 h 3837709"/>
              <a:gd name="connsiteX108" fmla="*/ 5999018 w 7121236"/>
              <a:gd name="connsiteY108" fmla="*/ 2660073 h 3837709"/>
              <a:gd name="connsiteX109" fmla="*/ 6040582 w 7121236"/>
              <a:gd name="connsiteY109" fmla="*/ 2701636 h 3837709"/>
              <a:gd name="connsiteX110" fmla="*/ 6068291 w 7121236"/>
              <a:gd name="connsiteY110" fmla="*/ 2743200 h 3837709"/>
              <a:gd name="connsiteX111" fmla="*/ 6165273 w 7121236"/>
              <a:gd name="connsiteY111" fmla="*/ 2798618 h 3837709"/>
              <a:gd name="connsiteX112" fmla="*/ 6248400 w 7121236"/>
              <a:gd name="connsiteY112" fmla="*/ 2867891 h 3837709"/>
              <a:gd name="connsiteX113" fmla="*/ 6331527 w 7121236"/>
              <a:gd name="connsiteY113" fmla="*/ 2895600 h 3837709"/>
              <a:gd name="connsiteX114" fmla="*/ 6386945 w 7121236"/>
              <a:gd name="connsiteY114" fmla="*/ 2923309 h 3837709"/>
              <a:gd name="connsiteX115" fmla="*/ 6442364 w 7121236"/>
              <a:gd name="connsiteY115" fmla="*/ 2937164 h 3837709"/>
              <a:gd name="connsiteX116" fmla="*/ 6483927 w 7121236"/>
              <a:gd name="connsiteY116" fmla="*/ 2951018 h 3837709"/>
              <a:gd name="connsiteX117" fmla="*/ 6525491 w 7121236"/>
              <a:gd name="connsiteY117" fmla="*/ 2992582 h 3837709"/>
              <a:gd name="connsiteX118" fmla="*/ 6580909 w 7121236"/>
              <a:gd name="connsiteY118" fmla="*/ 3006436 h 3837709"/>
              <a:gd name="connsiteX119" fmla="*/ 6622473 w 7121236"/>
              <a:gd name="connsiteY119" fmla="*/ 3020291 h 3837709"/>
              <a:gd name="connsiteX120" fmla="*/ 6677891 w 7121236"/>
              <a:gd name="connsiteY120" fmla="*/ 3061855 h 3837709"/>
              <a:gd name="connsiteX121" fmla="*/ 6761018 w 7121236"/>
              <a:gd name="connsiteY121" fmla="*/ 3089564 h 3837709"/>
              <a:gd name="connsiteX122" fmla="*/ 6816436 w 7121236"/>
              <a:gd name="connsiteY122" fmla="*/ 3131127 h 3837709"/>
              <a:gd name="connsiteX123" fmla="*/ 6858000 w 7121236"/>
              <a:gd name="connsiteY123" fmla="*/ 3172691 h 3837709"/>
              <a:gd name="connsiteX124" fmla="*/ 6899564 w 7121236"/>
              <a:gd name="connsiteY124" fmla="*/ 3186546 h 3837709"/>
              <a:gd name="connsiteX125" fmla="*/ 6954982 w 7121236"/>
              <a:gd name="connsiteY125" fmla="*/ 3214255 h 3837709"/>
              <a:gd name="connsiteX126" fmla="*/ 6968836 w 7121236"/>
              <a:gd name="connsiteY126" fmla="*/ 3255818 h 3837709"/>
              <a:gd name="connsiteX127" fmla="*/ 7024255 w 7121236"/>
              <a:gd name="connsiteY127" fmla="*/ 3325091 h 3837709"/>
              <a:gd name="connsiteX128" fmla="*/ 7051964 w 7121236"/>
              <a:gd name="connsiteY128" fmla="*/ 3366655 h 3837709"/>
              <a:gd name="connsiteX129" fmla="*/ 7065818 w 7121236"/>
              <a:gd name="connsiteY129" fmla="*/ 3408218 h 3837709"/>
              <a:gd name="connsiteX130" fmla="*/ 7038109 w 7121236"/>
              <a:gd name="connsiteY130" fmla="*/ 3532909 h 3837709"/>
              <a:gd name="connsiteX131" fmla="*/ 7010400 w 7121236"/>
              <a:gd name="connsiteY131" fmla="*/ 3643746 h 3837709"/>
              <a:gd name="connsiteX132" fmla="*/ 6941127 w 7121236"/>
              <a:gd name="connsiteY132" fmla="*/ 3588327 h 3837709"/>
              <a:gd name="connsiteX133" fmla="*/ 6927273 w 7121236"/>
              <a:gd name="connsiteY133" fmla="*/ 3546764 h 3837709"/>
              <a:gd name="connsiteX134" fmla="*/ 6954982 w 7121236"/>
              <a:gd name="connsiteY134" fmla="*/ 3588327 h 3837709"/>
              <a:gd name="connsiteX135" fmla="*/ 6996545 w 7121236"/>
              <a:gd name="connsiteY135" fmla="*/ 3602182 h 3837709"/>
              <a:gd name="connsiteX136" fmla="*/ 7038109 w 7121236"/>
              <a:gd name="connsiteY136" fmla="*/ 3685309 h 3837709"/>
              <a:gd name="connsiteX137" fmla="*/ 7121236 w 7121236"/>
              <a:gd name="connsiteY137" fmla="*/ 3740727 h 3837709"/>
              <a:gd name="connsiteX138" fmla="*/ 7079673 w 7121236"/>
              <a:gd name="connsiteY138" fmla="*/ 3768436 h 3837709"/>
              <a:gd name="connsiteX139" fmla="*/ 6996545 w 7121236"/>
              <a:gd name="connsiteY139" fmla="*/ 3782291 h 3837709"/>
              <a:gd name="connsiteX140" fmla="*/ 6954982 w 7121236"/>
              <a:gd name="connsiteY140" fmla="*/ 3796146 h 3837709"/>
              <a:gd name="connsiteX141" fmla="*/ 6927273 w 7121236"/>
              <a:gd name="connsiteY141" fmla="*/ 3768436 h 3837709"/>
              <a:gd name="connsiteX142" fmla="*/ 6954982 w 7121236"/>
              <a:gd name="connsiteY142" fmla="*/ 3726873 h 3837709"/>
              <a:gd name="connsiteX143" fmla="*/ 6968836 w 7121236"/>
              <a:gd name="connsiteY143" fmla="*/ 3685309 h 3837709"/>
              <a:gd name="connsiteX144" fmla="*/ 6927273 w 7121236"/>
              <a:gd name="connsiteY144" fmla="*/ 3588327 h 3837709"/>
              <a:gd name="connsiteX145" fmla="*/ 6913418 w 7121236"/>
              <a:gd name="connsiteY145" fmla="*/ 3629891 h 3837709"/>
              <a:gd name="connsiteX146" fmla="*/ 6954982 w 7121236"/>
              <a:gd name="connsiteY146" fmla="*/ 3796146 h 3837709"/>
              <a:gd name="connsiteX147" fmla="*/ 6968836 w 7121236"/>
              <a:gd name="connsiteY147" fmla="*/ 3837709 h 3837709"/>
              <a:gd name="connsiteX148" fmla="*/ 6941127 w 7121236"/>
              <a:gd name="connsiteY148" fmla="*/ 3685309 h 3837709"/>
              <a:gd name="connsiteX149" fmla="*/ 6913418 w 7121236"/>
              <a:gd name="connsiteY149" fmla="*/ 3643746 h 3837709"/>
              <a:gd name="connsiteX150" fmla="*/ 7010400 w 7121236"/>
              <a:gd name="connsiteY150" fmla="*/ 3713018 h 3837709"/>
              <a:gd name="connsiteX151" fmla="*/ 7038109 w 7121236"/>
              <a:gd name="connsiteY151" fmla="*/ 3754582 h 3837709"/>
              <a:gd name="connsiteX152" fmla="*/ 6996545 w 7121236"/>
              <a:gd name="connsiteY152" fmla="*/ 3768436 h 3837709"/>
              <a:gd name="connsiteX153" fmla="*/ 6941127 w 7121236"/>
              <a:gd name="connsiteY153" fmla="*/ 3657600 h 3837709"/>
              <a:gd name="connsiteX154" fmla="*/ 6954982 w 7121236"/>
              <a:gd name="connsiteY154" fmla="*/ 3699164 h 3837709"/>
              <a:gd name="connsiteX155" fmla="*/ 6996545 w 7121236"/>
              <a:gd name="connsiteY155" fmla="*/ 3713018 h 3837709"/>
              <a:gd name="connsiteX156" fmla="*/ 7010400 w 7121236"/>
              <a:gd name="connsiteY156" fmla="*/ 3713018 h 383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7121236" h="3837709">
                <a:moveTo>
                  <a:pt x="2452255" y="1510146"/>
                </a:moveTo>
                <a:cubicBezTo>
                  <a:pt x="2498532" y="1232468"/>
                  <a:pt x="2422507" y="1711456"/>
                  <a:pt x="2479964" y="983673"/>
                </a:cubicBezTo>
                <a:cubicBezTo>
                  <a:pt x="2482263" y="954556"/>
                  <a:pt x="2507673" y="900546"/>
                  <a:pt x="2507673" y="900546"/>
                </a:cubicBezTo>
                <a:cubicBezTo>
                  <a:pt x="2512291" y="826655"/>
                  <a:pt x="2513777" y="752501"/>
                  <a:pt x="2521527" y="678873"/>
                </a:cubicBezTo>
                <a:cubicBezTo>
                  <a:pt x="2523056" y="664349"/>
                  <a:pt x="2535382" y="651913"/>
                  <a:pt x="2535382" y="637309"/>
                </a:cubicBezTo>
                <a:cubicBezTo>
                  <a:pt x="2535382" y="581699"/>
                  <a:pt x="2527668" y="526325"/>
                  <a:pt x="2521527" y="471055"/>
                </a:cubicBezTo>
                <a:cubicBezTo>
                  <a:pt x="2518486" y="443683"/>
                  <a:pt x="2509688" y="378103"/>
                  <a:pt x="2493818" y="346364"/>
                </a:cubicBezTo>
                <a:cubicBezTo>
                  <a:pt x="2478248" y="315225"/>
                  <a:pt x="2450810" y="285124"/>
                  <a:pt x="2424545" y="263236"/>
                </a:cubicBezTo>
                <a:cubicBezTo>
                  <a:pt x="2388734" y="233394"/>
                  <a:pt x="2383076" y="235558"/>
                  <a:pt x="2341418" y="221673"/>
                </a:cubicBezTo>
                <a:cubicBezTo>
                  <a:pt x="2222311" y="142267"/>
                  <a:pt x="2373006" y="237467"/>
                  <a:pt x="2258291" y="180109"/>
                </a:cubicBezTo>
                <a:cubicBezTo>
                  <a:pt x="2243398" y="172662"/>
                  <a:pt x="2232376" y="158090"/>
                  <a:pt x="2216727" y="152400"/>
                </a:cubicBezTo>
                <a:cubicBezTo>
                  <a:pt x="2180937" y="139386"/>
                  <a:pt x="2142019" y="136734"/>
                  <a:pt x="2105891" y="124691"/>
                </a:cubicBezTo>
                <a:lnTo>
                  <a:pt x="2064327" y="110836"/>
                </a:lnTo>
                <a:cubicBezTo>
                  <a:pt x="2045854" y="96982"/>
                  <a:pt x="2029562" y="79599"/>
                  <a:pt x="2008909" y="69273"/>
                </a:cubicBezTo>
                <a:cubicBezTo>
                  <a:pt x="1991878" y="60758"/>
                  <a:pt x="1971800" y="60649"/>
                  <a:pt x="1953491" y="55418"/>
                </a:cubicBezTo>
                <a:cubicBezTo>
                  <a:pt x="1939449" y="51406"/>
                  <a:pt x="1926183" y="44732"/>
                  <a:pt x="1911927" y="41564"/>
                </a:cubicBezTo>
                <a:cubicBezTo>
                  <a:pt x="1783623" y="13052"/>
                  <a:pt x="1630935" y="18247"/>
                  <a:pt x="1510145" y="13855"/>
                </a:cubicBezTo>
                <a:lnTo>
                  <a:pt x="1066800" y="0"/>
                </a:lnTo>
                <a:lnTo>
                  <a:pt x="457200" y="13855"/>
                </a:lnTo>
                <a:cubicBezTo>
                  <a:pt x="393948" y="16242"/>
                  <a:pt x="336488" y="23745"/>
                  <a:pt x="277091" y="41564"/>
                </a:cubicBezTo>
                <a:cubicBezTo>
                  <a:pt x="249115" y="49957"/>
                  <a:pt x="193964" y="69273"/>
                  <a:pt x="193964" y="69273"/>
                </a:cubicBezTo>
                <a:cubicBezTo>
                  <a:pt x="184728" y="83127"/>
                  <a:pt x="176657" y="97834"/>
                  <a:pt x="166255" y="110836"/>
                </a:cubicBezTo>
                <a:cubicBezTo>
                  <a:pt x="158095" y="121036"/>
                  <a:pt x="144387" y="126862"/>
                  <a:pt x="138545" y="138546"/>
                </a:cubicBezTo>
                <a:cubicBezTo>
                  <a:pt x="130030" y="155577"/>
                  <a:pt x="127516" y="175134"/>
                  <a:pt x="124691" y="193964"/>
                </a:cubicBezTo>
                <a:cubicBezTo>
                  <a:pt x="113645" y="267606"/>
                  <a:pt x="138288" y="353677"/>
                  <a:pt x="96982" y="415636"/>
                </a:cubicBezTo>
                <a:cubicBezTo>
                  <a:pt x="74013" y="450090"/>
                  <a:pt x="56631" y="472440"/>
                  <a:pt x="41564" y="512618"/>
                </a:cubicBezTo>
                <a:cubicBezTo>
                  <a:pt x="34878" y="530447"/>
                  <a:pt x="33180" y="549798"/>
                  <a:pt x="27709" y="568036"/>
                </a:cubicBezTo>
                <a:cubicBezTo>
                  <a:pt x="19316" y="596012"/>
                  <a:pt x="0" y="651164"/>
                  <a:pt x="0" y="651164"/>
                </a:cubicBezTo>
                <a:cubicBezTo>
                  <a:pt x="4774" y="722779"/>
                  <a:pt x="11442" y="883060"/>
                  <a:pt x="27709" y="969818"/>
                </a:cubicBezTo>
                <a:cubicBezTo>
                  <a:pt x="78366" y="1239991"/>
                  <a:pt x="35933" y="988858"/>
                  <a:pt x="69273" y="1122218"/>
                </a:cubicBezTo>
                <a:cubicBezTo>
                  <a:pt x="96131" y="1229651"/>
                  <a:pt x="64743" y="1154722"/>
                  <a:pt x="110836" y="1246909"/>
                </a:cubicBezTo>
                <a:cubicBezTo>
                  <a:pt x="115628" y="1285246"/>
                  <a:pt x="136242" y="1472053"/>
                  <a:pt x="152400" y="1496291"/>
                </a:cubicBezTo>
                <a:lnTo>
                  <a:pt x="180109" y="1537855"/>
                </a:lnTo>
                <a:cubicBezTo>
                  <a:pt x="150867" y="1557350"/>
                  <a:pt x="110376" y="1570881"/>
                  <a:pt x="124691" y="1620982"/>
                </a:cubicBezTo>
                <a:cubicBezTo>
                  <a:pt x="130074" y="1639822"/>
                  <a:pt x="153712" y="1647494"/>
                  <a:pt x="166255" y="1662546"/>
                </a:cubicBezTo>
                <a:cubicBezTo>
                  <a:pt x="176915" y="1675338"/>
                  <a:pt x="182902" y="1691664"/>
                  <a:pt x="193964" y="1704109"/>
                </a:cubicBezTo>
                <a:cubicBezTo>
                  <a:pt x="219998" y="1733397"/>
                  <a:pt x="249382" y="1759527"/>
                  <a:pt x="277091" y="1787236"/>
                </a:cubicBezTo>
                <a:lnTo>
                  <a:pt x="304800" y="1814946"/>
                </a:lnTo>
                <a:cubicBezTo>
                  <a:pt x="332716" y="1926606"/>
                  <a:pt x="294592" y="1814508"/>
                  <a:pt x="374073" y="1925782"/>
                </a:cubicBezTo>
                <a:cubicBezTo>
                  <a:pt x="434909" y="2010954"/>
                  <a:pt x="328211" y="1927536"/>
                  <a:pt x="429491" y="1995055"/>
                </a:cubicBezTo>
                <a:cubicBezTo>
                  <a:pt x="438727" y="2013528"/>
                  <a:pt x="445196" y="2033667"/>
                  <a:pt x="457200" y="2050473"/>
                </a:cubicBezTo>
                <a:cubicBezTo>
                  <a:pt x="468588" y="2066417"/>
                  <a:pt x="489249" y="2074908"/>
                  <a:pt x="498764" y="2092036"/>
                </a:cubicBezTo>
                <a:cubicBezTo>
                  <a:pt x="556970" y="2196806"/>
                  <a:pt x="503433" y="2144495"/>
                  <a:pt x="540327" y="2230582"/>
                </a:cubicBezTo>
                <a:cubicBezTo>
                  <a:pt x="546886" y="2245887"/>
                  <a:pt x="561273" y="2256930"/>
                  <a:pt x="568036" y="2272146"/>
                </a:cubicBezTo>
                <a:cubicBezTo>
                  <a:pt x="579898" y="2298836"/>
                  <a:pt x="575092" y="2334620"/>
                  <a:pt x="595745" y="2355273"/>
                </a:cubicBezTo>
                <a:cubicBezTo>
                  <a:pt x="604982" y="2364509"/>
                  <a:pt x="615618" y="2372532"/>
                  <a:pt x="623455" y="2382982"/>
                </a:cubicBezTo>
                <a:cubicBezTo>
                  <a:pt x="643436" y="2409624"/>
                  <a:pt x="651164" y="2447636"/>
                  <a:pt x="678873" y="2466109"/>
                </a:cubicBezTo>
                <a:cubicBezTo>
                  <a:pt x="744813" y="2510070"/>
                  <a:pt x="694523" y="2483273"/>
                  <a:pt x="775855" y="2507673"/>
                </a:cubicBezTo>
                <a:cubicBezTo>
                  <a:pt x="803831" y="2516066"/>
                  <a:pt x="831273" y="2526146"/>
                  <a:pt x="858982" y="2535382"/>
                </a:cubicBezTo>
                <a:cubicBezTo>
                  <a:pt x="872836" y="2540000"/>
                  <a:pt x="886377" y="2545694"/>
                  <a:pt x="900545" y="2549236"/>
                </a:cubicBezTo>
                <a:cubicBezTo>
                  <a:pt x="970132" y="2566633"/>
                  <a:pt x="937900" y="2557069"/>
                  <a:pt x="997527" y="2576946"/>
                </a:cubicBezTo>
                <a:cubicBezTo>
                  <a:pt x="1131454" y="2572328"/>
                  <a:pt x="1265792" y="2574535"/>
                  <a:pt x="1399309" y="2563091"/>
                </a:cubicBezTo>
                <a:cubicBezTo>
                  <a:pt x="1428410" y="2560597"/>
                  <a:pt x="1482436" y="2535382"/>
                  <a:pt x="1482436" y="2535382"/>
                </a:cubicBezTo>
                <a:cubicBezTo>
                  <a:pt x="1565563" y="2540000"/>
                  <a:pt x="1648938" y="2541343"/>
                  <a:pt x="1731818" y="2549236"/>
                </a:cubicBezTo>
                <a:cubicBezTo>
                  <a:pt x="1746356" y="2550621"/>
                  <a:pt x="1759013" y="2560478"/>
                  <a:pt x="1773382" y="2563091"/>
                </a:cubicBezTo>
                <a:cubicBezTo>
                  <a:pt x="1810014" y="2569752"/>
                  <a:pt x="1847273" y="2572328"/>
                  <a:pt x="1884218" y="2576946"/>
                </a:cubicBezTo>
                <a:cubicBezTo>
                  <a:pt x="1918603" y="2574301"/>
                  <a:pt x="2046079" y="2579142"/>
                  <a:pt x="2105891" y="2549236"/>
                </a:cubicBezTo>
                <a:cubicBezTo>
                  <a:pt x="2120784" y="2541789"/>
                  <a:pt x="2133600" y="2530763"/>
                  <a:pt x="2147455" y="2521527"/>
                </a:cubicBezTo>
                <a:cubicBezTo>
                  <a:pt x="2158723" y="2487723"/>
                  <a:pt x="2162161" y="2465257"/>
                  <a:pt x="2189018" y="2438400"/>
                </a:cubicBezTo>
                <a:cubicBezTo>
                  <a:pt x="2200792" y="2426626"/>
                  <a:pt x="2218051" y="2421656"/>
                  <a:pt x="2230582" y="2410691"/>
                </a:cubicBezTo>
                <a:cubicBezTo>
                  <a:pt x="2255158" y="2389187"/>
                  <a:pt x="2299855" y="2341418"/>
                  <a:pt x="2299855" y="2341418"/>
                </a:cubicBezTo>
                <a:cubicBezTo>
                  <a:pt x="2309091" y="2322945"/>
                  <a:pt x="2317317" y="2303932"/>
                  <a:pt x="2327564" y="2286000"/>
                </a:cubicBezTo>
                <a:cubicBezTo>
                  <a:pt x="2335825" y="2271543"/>
                  <a:pt x="2347826" y="2259329"/>
                  <a:pt x="2355273" y="2244436"/>
                </a:cubicBezTo>
                <a:cubicBezTo>
                  <a:pt x="2371106" y="2212769"/>
                  <a:pt x="2375079" y="2165212"/>
                  <a:pt x="2382982" y="2133600"/>
                </a:cubicBezTo>
                <a:cubicBezTo>
                  <a:pt x="2386524" y="2119432"/>
                  <a:pt x="2393294" y="2106204"/>
                  <a:pt x="2396836" y="2092036"/>
                </a:cubicBezTo>
                <a:lnTo>
                  <a:pt x="2424545" y="1981200"/>
                </a:lnTo>
                <a:cubicBezTo>
                  <a:pt x="2429163" y="1911927"/>
                  <a:pt x="2431132" y="1842427"/>
                  <a:pt x="2438400" y="1773382"/>
                </a:cubicBezTo>
                <a:cubicBezTo>
                  <a:pt x="2442008" y="1739103"/>
                  <a:pt x="2456809" y="1708949"/>
                  <a:pt x="2466109" y="1676400"/>
                </a:cubicBezTo>
                <a:cubicBezTo>
                  <a:pt x="2471340" y="1658091"/>
                  <a:pt x="2475346" y="1639455"/>
                  <a:pt x="2479964" y="1620982"/>
                </a:cubicBezTo>
                <a:cubicBezTo>
                  <a:pt x="2475346" y="1584037"/>
                  <a:pt x="2473910" y="1546552"/>
                  <a:pt x="2466109" y="1510146"/>
                </a:cubicBezTo>
                <a:cubicBezTo>
                  <a:pt x="2459989" y="1481586"/>
                  <a:pt x="2438400" y="1427018"/>
                  <a:pt x="2438400" y="1427018"/>
                </a:cubicBezTo>
                <a:cubicBezTo>
                  <a:pt x="2440718" y="1410792"/>
                  <a:pt x="2455942" y="1262924"/>
                  <a:pt x="2479964" y="1246909"/>
                </a:cubicBezTo>
                <a:lnTo>
                  <a:pt x="2521527" y="1219200"/>
                </a:lnTo>
                <a:lnTo>
                  <a:pt x="3311236" y="1233055"/>
                </a:lnTo>
                <a:cubicBezTo>
                  <a:pt x="3330267" y="1233679"/>
                  <a:pt x="3347781" y="1244392"/>
                  <a:pt x="3366655" y="1246909"/>
                </a:cubicBezTo>
                <a:cubicBezTo>
                  <a:pt x="3417217" y="1253651"/>
                  <a:pt x="3468255" y="1256146"/>
                  <a:pt x="3519055" y="1260764"/>
                </a:cubicBezTo>
                <a:cubicBezTo>
                  <a:pt x="3532909" y="1265382"/>
                  <a:pt x="3546450" y="1271076"/>
                  <a:pt x="3560618" y="1274618"/>
                </a:cubicBezTo>
                <a:cubicBezTo>
                  <a:pt x="3599356" y="1284303"/>
                  <a:pt x="3675948" y="1296149"/>
                  <a:pt x="3713018" y="1302327"/>
                </a:cubicBezTo>
                <a:cubicBezTo>
                  <a:pt x="3792683" y="1328883"/>
                  <a:pt x="3724202" y="1308809"/>
                  <a:pt x="3851564" y="1330036"/>
                </a:cubicBezTo>
                <a:cubicBezTo>
                  <a:pt x="3967762" y="1349402"/>
                  <a:pt x="3878275" y="1334803"/>
                  <a:pt x="3962400" y="1357746"/>
                </a:cubicBezTo>
                <a:cubicBezTo>
                  <a:pt x="3999140" y="1367766"/>
                  <a:pt x="4037877" y="1371312"/>
                  <a:pt x="4073236" y="1385455"/>
                </a:cubicBezTo>
                <a:cubicBezTo>
                  <a:pt x="4096327" y="1394691"/>
                  <a:pt x="4120265" y="1402042"/>
                  <a:pt x="4142509" y="1413164"/>
                </a:cubicBezTo>
                <a:cubicBezTo>
                  <a:pt x="4157402" y="1420611"/>
                  <a:pt x="4168124" y="1436088"/>
                  <a:pt x="4184073" y="1440873"/>
                </a:cubicBezTo>
                <a:cubicBezTo>
                  <a:pt x="4215351" y="1450256"/>
                  <a:pt x="4248728" y="1450109"/>
                  <a:pt x="4281055" y="1454727"/>
                </a:cubicBezTo>
                <a:lnTo>
                  <a:pt x="4364182" y="1482436"/>
                </a:lnTo>
                <a:cubicBezTo>
                  <a:pt x="4378036" y="1487054"/>
                  <a:pt x="4392186" y="1490867"/>
                  <a:pt x="4405745" y="1496291"/>
                </a:cubicBezTo>
                <a:cubicBezTo>
                  <a:pt x="4428836" y="1505527"/>
                  <a:pt x="4451732" y="1515268"/>
                  <a:pt x="4475018" y="1524000"/>
                </a:cubicBezTo>
                <a:cubicBezTo>
                  <a:pt x="4488692" y="1529128"/>
                  <a:pt x="4503159" y="1532102"/>
                  <a:pt x="4516582" y="1537855"/>
                </a:cubicBezTo>
                <a:cubicBezTo>
                  <a:pt x="4636410" y="1589210"/>
                  <a:pt x="4516098" y="1546931"/>
                  <a:pt x="4613564" y="1579418"/>
                </a:cubicBezTo>
                <a:cubicBezTo>
                  <a:pt x="4627418" y="1588654"/>
                  <a:pt x="4640234" y="1599680"/>
                  <a:pt x="4655127" y="1607127"/>
                </a:cubicBezTo>
                <a:cubicBezTo>
                  <a:pt x="4710149" y="1634638"/>
                  <a:pt x="4687206" y="1603314"/>
                  <a:pt x="4738255" y="1648691"/>
                </a:cubicBezTo>
                <a:cubicBezTo>
                  <a:pt x="4831119" y="1731236"/>
                  <a:pt x="4794174" y="1725141"/>
                  <a:pt x="4890655" y="1773382"/>
                </a:cubicBezTo>
                <a:cubicBezTo>
                  <a:pt x="4903717" y="1779913"/>
                  <a:pt x="4918364" y="1782618"/>
                  <a:pt x="4932218" y="1787236"/>
                </a:cubicBezTo>
                <a:cubicBezTo>
                  <a:pt x="4981665" y="1861407"/>
                  <a:pt x="4948150" y="1817022"/>
                  <a:pt x="5043055" y="1911927"/>
                </a:cubicBezTo>
                <a:lnTo>
                  <a:pt x="5098473" y="1967346"/>
                </a:lnTo>
                <a:cubicBezTo>
                  <a:pt x="5112327" y="1981200"/>
                  <a:pt x="5121844" y="2001632"/>
                  <a:pt x="5140036" y="2008909"/>
                </a:cubicBezTo>
                <a:lnTo>
                  <a:pt x="5209309" y="2036618"/>
                </a:lnTo>
                <a:cubicBezTo>
                  <a:pt x="5237018" y="2064327"/>
                  <a:pt x="5259831" y="2098009"/>
                  <a:pt x="5292436" y="2119746"/>
                </a:cubicBezTo>
                <a:lnTo>
                  <a:pt x="5375564" y="2175164"/>
                </a:lnTo>
                <a:cubicBezTo>
                  <a:pt x="5389418" y="2184400"/>
                  <a:pt x="5402234" y="2195426"/>
                  <a:pt x="5417127" y="2202873"/>
                </a:cubicBezTo>
                <a:lnTo>
                  <a:pt x="5472545" y="2230582"/>
                </a:lnTo>
                <a:cubicBezTo>
                  <a:pt x="5551961" y="2349704"/>
                  <a:pt x="5446215" y="2209517"/>
                  <a:pt x="5541818" y="2286000"/>
                </a:cubicBezTo>
                <a:cubicBezTo>
                  <a:pt x="5554820" y="2296402"/>
                  <a:pt x="5556735" y="2316904"/>
                  <a:pt x="5569527" y="2327564"/>
                </a:cubicBezTo>
                <a:cubicBezTo>
                  <a:pt x="5585393" y="2340786"/>
                  <a:pt x="5607761" y="2343817"/>
                  <a:pt x="5624945" y="2355273"/>
                </a:cubicBezTo>
                <a:cubicBezTo>
                  <a:pt x="5635814" y="2362519"/>
                  <a:pt x="5642620" y="2374620"/>
                  <a:pt x="5652655" y="2382982"/>
                </a:cubicBezTo>
                <a:cubicBezTo>
                  <a:pt x="5670394" y="2397764"/>
                  <a:pt x="5690541" y="2409519"/>
                  <a:pt x="5708073" y="2424546"/>
                </a:cubicBezTo>
                <a:cubicBezTo>
                  <a:pt x="5765382" y="2473669"/>
                  <a:pt x="5729958" y="2458823"/>
                  <a:pt x="5791200" y="2493818"/>
                </a:cubicBezTo>
                <a:cubicBezTo>
                  <a:pt x="5842223" y="2522974"/>
                  <a:pt x="5884551" y="2531753"/>
                  <a:pt x="5929745" y="2576946"/>
                </a:cubicBezTo>
                <a:cubicBezTo>
                  <a:pt x="6051174" y="2698372"/>
                  <a:pt x="5902574" y="2544341"/>
                  <a:pt x="5999018" y="2660073"/>
                </a:cubicBezTo>
                <a:cubicBezTo>
                  <a:pt x="6011561" y="2675125"/>
                  <a:pt x="6028039" y="2686584"/>
                  <a:pt x="6040582" y="2701636"/>
                </a:cubicBezTo>
                <a:cubicBezTo>
                  <a:pt x="6051242" y="2714428"/>
                  <a:pt x="6056517" y="2731426"/>
                  <a:pt x="6068291" y="2743200"/>
                </a:cubicBezTo>
                <a:cubicBezTo>
                  <a:pt x="6087873" y="2762782"/>
                  <a:pt x="6143541" y="2787752"/>
                  <a:pt x="6165273" y="2798618"/>
                </a:cubicBezTo>
                <a:cubicBezTo>
                  <a:pt x="6191376" y="2824721"/>
                  <a:pt x="6213678" y="2852459"/>
                  <a:pt x="6248400" y="2867891"/>
                </a:cubicBezTo>
                <a:cubicBezTo>
                  <a:pt x="6275090" y="2879753"/>
                  <a:pt x="6305403" y="2882538"/>
                  <a:pt x="6331527" y="2895600"/>
                </a:cubicBezTo>
                <a:cubicBezTo>
                  <a:pt x="6350000" y="2904836"/>
                  <a:pt x="6367607" y="2916057"/>
                  <a:pt x="6386945" y="2923309"/>
                </a:cubicBezTo>
                <a:cubicBezTo>
                  <a:pt x="6404774" y="2929995"/>
                  <a:pt x="6424055" y="2931933"/>
                  <a:pt x="6442364" y="2937164"/>
                </a:cubicBezTo>
                <a:cubicBezTo>
                  <a:pt x="6456406" y="2941176"/>
                  <a:pt x="6470073" y="2946400"/>
                  <a:pt x="6483927" y="2951018"/>
                </a:cubicBezTo>
                <a:cubicBezTo>
                  <a:pt x="6497782" y="2964873"/>
                  <a:pt x="6508479" y="2982861"/>
                  <a:pt x="6525491" y="2992582"/>
                </a:cubicBezTo>
                <a:cubicBezTo>
                  <a:pt x="6542023" y="3002029"/>
                  <a:pt x="6562600" y="3001205"/>
                  <a:pt x="6580909" y="3006436"/>
                </a:cubicBezTo>
                <a:cubicBezTo>
                  <a:pt x="6594951" y="3010448"/>
                  <a:pt x="6608618" y="3015673"/>
                  <a:pt x="6622473" y="3020291"/>
                </a:cubicBezTo>
                <a:cubicBezTo>
                  <a:pt x="6640946" y="3034146"/>
                  <a:pt x="6657238" y="3051528"/>
                  <a:pt x="6677891" y="3061855"/>
                </a:cubicBezTo>
                <a:cubicBezTo>
                  <a:pt x="6704015" y="3074917"/>
                  <a:pt x="6761018" y="3089564"/>
                  <a:pt x="6761018" y="3089564"/>
                </a:cubicBezTo>
                <a:cubicBezTo>
                  <a:pt x="6779491" y="3103418"/>
                  <a:pt x="6798904" y="3116100"/>
                  <a:pt x="6816436" y="3131127"/>
                </a:cubicBezTo>
                <a:cubicBezTo>
                  <a:pt x="6831312" y="3143878"/>
                  <a:pt x="6841697" y="3161822"/>
                  <a:pt x="6858000" y="3172691"/>
                </a:cubicBezTo>
                <a:cubicBezTo>
                  <a:pt x="6870151" y="3180792"/>
                  <a:pt x="6886141" y="3180793"/>
                  <a:pt x="6899564" y="3186546"/>
                </a:cubicBezTo>
                <a:cubicBezTo>
                  <a:pt x="6918547" y="3194682"/>
                  <a:pt x="6936509" y="3205019"/>
                  <a:pt x="6954982" y="3214255"/>
                </a:cubicBezTo>
                <a:cubicBezTo>
                  <a:pt x="6959600" y="3228109"/>
                  <a:pt x="6962305" y="3242756"/>
                  <a:pt x="6968836" y="3255818"/>
                </a:cubicBezTo>
                <a:cubicBezTo>
                  <a:pt x="6997267" y="3312680"/>
                  <a:pt x="6989889" y="3282133"/>
                  <a:pt x="7024255" y="3325091"/>
                </a:cubicBezTo>
                <a:cubicBezTo>
                  <a:pt x="7034657" y="3338093"/>
                  <a:pt x="7042728" y="3352800"/>
                  <a:pt x="7051964" y="3366655"/>
                </a:cubicBezTo>
                <a:cubicBezTo>
                  <a:pt x="7056582" y="3380509"/>
                  <a:pt x="7065818" y="3393614"/>
                  <a:pt x="7065818" y="3408218"/>
                </a:cubicBezTo>
                <a:cubicBezTo>
                  <a:pt x="7065818" y="3475316"/>
                  <a:pt x="7052397" y="3480519"/>
                  <a:pt x="7038109" y="3532909"/>
                </a:cubicBezTo>
                <a:cubicBezTo>
                  <a:pt x="7028089" y="3569650"/>
                  <a:pt x="7010400" y="3643746"/>
                  <a:pt x="7010400" y="3643746"/>
                </a:cubicBezTo>
                <a:cubicBezTo>
                  <a:pt x="6962462" y="3627766"/>
                  <a:pt x="6966194" y="3638461"/>
                  <a:pt x="6941127" y="3588327"/>
                </a:cubicBezTo>
                <a:cubicBezTo>
                  <a:pt x="6934596" y="3575265"/>
                  <a:pt x="6912669" y="3546764"/>
                  <a:pt x="6927273" y="3546764"/>
                </a:cubicBezTo>
                <a:cubicBezTo>
                  <a:pt x="6943924" y="3546764"/>
                  <a:pt x="6941980" y="3577925"/>
                  <a:pt x="6954982" y="3588327"/>
                </a:cubicBezTo>
                <a:cubicBezTo>
                  <a:pt x="6966386" y="3597450"/>
                  <a:pt x="6982691" y="3597564"/>
                  <a:pt x="6996545" y="3602182"/>
                </a:cubicBezTo>
                <a:cubicBezTo>
                  <a:pt x="7006428" y="3631830"/>
                  <a:pt x="7012831" y="3663191"/>
                  <a:pt x="7038109" y="3685309"/>
                </a:cubicBezTo>
                <a:cubicBezTo>
                  <a:pt x="7063171" y="3707239"/>
                  <a:pt x="7121236" y="3740727"/>
                  <a:pt x="7121236" y="3740727"/>
                </a:cubicBezTo>
                <a:cubicBezTo>
                  <a:pt x="7107382" y="3749963"/>
                  <a:pt x="7095469" y="3763170"/>
                  <a:pt x="7079673" y="3768436"/>
                </a:cubicBezTo>
                <a:cubicBezTo>
                  <a:pt x="7053023" y="3777319"/>
                  <a:pt x="7023968" y="3776197"/>
                  <a:pt x="6996545" y="3782291"/>
                </a:cubicBezTo>
                <a:cubicBezTo>
                  <a:pt x="6982289" y="3785459"/>
                  <a:pt x="6968836" y="3791528"/>
                  <a:pt x="6954982" y="3796146"/>
                </a:cubicBezTo>
                <a:cubicBezTo>
                  <a:pt x="6945746" y="3786909"/>
                  <a:pt x="6927273" y="3781498"/>
                  <a:pt x="6927273" y="3768436"/>
                </a:cubicBezTo>
                <a:cubicBezTo>
                  <a:pt x="6927273" y="3751785"/>
                  <a:pt x="6947536" y="3741766"/>
                  <a:pt x="6954982" y="3726873"/>
                </a:cubicBezTo>
                <a:cubicBezTo>
                  <a:pt x="6961513" y="3713811"/>
                  <a:pt x="6964218" y="3699164"/>
                  <a:pt x="6968836" y="3685309"/>
                </a:cubicBezTo>
                <a:cubicBezTo>
                  <a:pt x="6967355" y="3679384"/>
                  <a:pt x="6951193" y="3588327"/>
                  <a:pt x="6927273" y="3588327"/>
                </a:cubicBezTo>
                <a:cubicBezTo>
                  <a:pt x="6912669" y="3588327"/>
                  <a:pt x="6918036" y="3616036"/>
                  <a:pt x="6913418" y="3629891"/>
                </a:cubicBezTo>
                <a:cubicBezTo>
                  <a:pt x="6932075" y="3741830"/>
                  <a:pt x="6918390" y="3686367"/>
                  <a:pt x="6954982" y="3796146"/>
                </a:cubicBezTo>
                <a:lnTo>
                  <a:pt x="6968836" y="3837709"/>
                </a:lnTo>
                <a:cubicBezTo>
                  <a:pt x="6964060" y="3799498"/>
                  <a:pt x="6962485" y="3728025"/>
                  <a:pt x="6941127" y="3685309"/>
                </a:cubicBezTo>
                <a:cubicBezTo>
                  <a:pt x="6933680" y="3670416"/>
                  <a:pt x="6922654" y="3657600"/>
                  <a:pt x="6913418" y="3643746"/>
                </a:cubicBezTo>
                <a:cubicBezTo>
                  <a:pt x="6986575" y="3619360"/>
                  <a:pt x="6946881" y="3617740"/>
                  <a:pt x="7010400" y="3713018"/>
                </a:cubicBezTo>
                <a:lnTo>
                  <a:pt x="7038109" y="3754582"/>
                </a:lnTo>
                <a:cubicBezTo>
                  <a:pt x="7024254" y="3759200"/>
                  <a:pt x="7011149" y="3768436"/>
                  <a:pt x="6996545" y="3768436"/>
                </a:cubicBezTo>
                <a:cubicBezTo>
                  <a:pt x="6931122" y="3768436"/>
                  <a:pt x="6941127" y="3714969"/>
                  <a:pt x="6941127" y="3657600"/>
                </a:cubicBezTo>
                <a:cubicBezTo>
                  <a:pt x="6941127" y="3642996"/>
                  <a:pt x="6944655" y="3688837"/>
                  <a:pt x="6954982" y="3699164"/>
                </a:cubicBezTo>
                <a:cubicBezTo>
                  <a:pt x="6965308" y="3709490"/>
                  <a:pt x="6982691" y="3708400"/>
                  <a:pt x="6996545" y="3713018"/>
                </a:cubicBezTo>
                <a:cubicBezTo>
                  <a:pt x="7031557" y="3748029"/>
                  <a:pt x="7030097" y="3752410"/>
                  <a:pt x="7010400" y="3713018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3" grpId="1" animBg="1"/>
      <p:bldP spid="33" grpId="0" animBg="1"/>
      <p:bldP spid="34" grpId="0" animBg="1"/>
      <p:bldP spid="35" grpId="0" animBg="1"/>
      <p:bldP spid="36" grpId="0" animBg="1"/>
      <p:bldP spid="36" grpId="1" animBg="1"/>
      <p:bldP spid="37" grpId="0"/>
      <p:bldP spid="38" grpId="0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2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55" y="1277304"/>
            <a:ext cx="5823504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7239000" y="4731781"/>
            <a:ext cx="1093400" cy="788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03694" y="3147060"/>
            <a:ext cx="1297064" cy="15466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ight Triangle 40"/>
          <p:cNvSpPr/>
          <p:nvPr/>
        </p:nvSpPr>
        <p:spPr>
          <a:xfrm>
            <a:off x="4100758" y="3162300"/>
            <a:ext cx="1020745" cy="1522809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4" name="Right Triangle 43"/>
          <p:cNvSpPr/>
          <p:nvPr/>
        </p:nvSpPr>
        <p:spPr>
          <a:xfrm rot="10800000">
            <a:off x="6486803" y="4706305"/>
            <a:ext cx="770915" cy="813805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8664" y="4731781"/>
            <a:ext cx="6623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60045" y="4706305"/>
            <a:ext cx="60703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792210" y="1277305"/>
            <a:ext cx="2489" cy="594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49005" y="1254042"/>
            <a:ext cx="105727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(m/s)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468085" y="4685109"/>
            <a:ext cx="770915" cy="85190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94699" y="3124200"/>
            <a:ext cx="1279056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91763" y="3124200"/>
            <a:ext cx="1079181" cy="158210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41932" y="4706305"/>
            <a:ext cx="133061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744572" y="30861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73755" y="30861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24202" y="4647009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21503" y="4655581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239000" y="5537014"/>
            <a:ext cx="112966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195117" y="5498914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288518" y="5503808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1618" y="1756115"/>
            <a:ext cx="2496605" cy="2492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There is one other way to do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If you want to go from a velocity graph back to position, you can use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AREA under the line!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354" y="4508498"/>
            <a:ext cx="901700" cy="152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B*H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Right Triangle 39"/>
          <p:cNvSpPr/>
          <p:nvPr/>
        </p:nvSpPr>
        <p:spPr>
          <a:xfrm>
            <a:off x="1029162" y="4381499"/>
            <a:ext cx="1765537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½*B*H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83421" y="3014775"/>
            <a:ext cx="8130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½*6*4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0167" y="4547115"/>
            <a:ext cx="5100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4552" y="3637640"/>
            <a:ext cx="88998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½*-3*3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-4.5m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17473" y="3453587"/>
            <a:ext cx="6335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6*5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30474" y="4099305"/>
            <a:ext cx="71045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-3*4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-12m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84211" y="94006"/>
            <a:ext cx="3145479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What would the Position  graph  look like for this velocity graph?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565462" y="5688293"/>
            <a:ext cx="328808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30m + 12m + 0m – 4.5m -12m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25.5m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1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8" grpId="0" animBg="1"/>
      <p:bldP spid="41" grpId="0" animBg="1"/>
      <p:bldP spid="44" grpId="0" animBg="1"/>
      <p:bldP spid="37" grpId="0" animBg="1"/>
      <p:bldP spid="40" grpId="0" animBg="1"/>
      <p:bldP spid="42" grpId="0" animBg="1"/>
      <p:bldP spid="43" grpId="0" animBg="1"/>
      <p:bldP spid="45" grpId="0" animBg="1"/>
      <p:bldP spid="46" grpId="0" animBg="1"/>
      <p:bldP spid="48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2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55" y="1277304"/>
            <a:ext cx="5823504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68664" y="4731781"/>
            <a:ext cx="6623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60045" y="4706305"/>
            <a:ext cx="60703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92210" y="1277305"/>
            <a:ext cx="2489" cy="594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49005" y="1254042"/>
            <a:ext cx="896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33" name="Straight Connector 32"/>
          <p:cNvCxnSpPr>
            <a:stCxn id="16" idx="0"/>
            <a:endCxn id="17" idx="3"/>
          </p:cNvCxnSpPr>
          <p:nvPr/>
        </p:nvCxnSpPr>
        <p:spPr>
          <a:xfrm flipV="1">
            <a:off x="2787083" y="3711482"/>
            <a:ext cx="1264370" cy="15463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5419" y="1115542"/>
            <a:ext cx="2133600" cy="12926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Lets say that the initial position 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-10m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1955254" y="4187413"/>
            <a:ext cx="838200" cy="59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43200" y="52578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6" name="Arc 35"/>
          <p:cNvSpPr/>
          <p:nvPr/>
        </p:nvSpPr>
        <p:spPr>
          <a:xfrm rot="16200000">
            <a:off x="4533910" y="2644053"/>
            <a:ext cx="1196244" cy="2080336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5149283" y="3083718"/>
            <a:ext cx="1322585" cy="119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5690107" y="3071018"/>
            <a:ext cx="1617035" cy="457200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3646441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27986" y="3046809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41" name="Straight Connector 40"/>
          <p:cNvCxnSpPr>
            <a:stCxn id="21" idx="6"/>
            <a:endCxn id="22" idx="1"/>
          </p:cNvCxnSpPr>
          <p:nvPr/>
        </p:nvCxnSpPr>
        <p:spPr>
          <a:xfrm>
            <a:off x="7313492" y="3276600"/>
            <a:ext cx="980260" cy="65885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105400" y="30480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225727" y="32385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80899" y="392430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153400" y="3962400"/>
            <a:ext cx="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00792" y="4264171"/>
            <a:ext cx="8258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25.5m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0314" y="3046809"/>
            <a:ext cx="2203811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When the velocity is constant the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slope is constant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2989" y="5105400"/>
            <a:ext cx="247846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When the velocity changes, the slope of the position graph changes or it curves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69990" y="5257800"/>
            <a:ext cx="57579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+30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0700" y="2862143"/>
            <a:ext cx="57579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717953" y="3114952"/>
            <a:ext cx="51809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63428" y="2677086"/>
            <a:ext cx="58221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-4.5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07305" y="2492811"/>
            <a:ext cx="44755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771" y="63029"/>
            <a:ext cx="4219575" cy="210502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74222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6270906" y="4558940"/>
            <a:ext cx="1407831" cy="37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56709" y="3981326"/>
            <a:ext cx="1084811" cy="576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429000" y="4559877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456709" y="1435676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09009" y="1435676"/>
            <a:ext cx="9789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(m/s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8200" y="4375211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 (s)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05200" y="3949638"/>
            <a:ext cx="108481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0" idx="2"/>
          </p:cNvCxnSpPr>
          <p:nvPr/>
        </p:nvCxnSpPr>
        <p:spPr>
          <a:xfrm>
            <a:off x="4541520" y="4558003"/>
            <a:ext cx="1691286" cy="18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74362" y="4934466"/>
            <a:ext cx="140437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03420" y="389941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18609" y="452177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18609" y="390512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03420" y="451990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32806" y="452177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36262" y="489636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640637" y="489636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3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" y="2667000"/>
            <a:ext cx="274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What does the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velocity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and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position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graph look like for this acceleration graph?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24652" y="3220998"/>
            <a:ext cx="748923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2*3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2702" y="4375211"/>
            <a:ext cx="74892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3615" y="5181600"/>
            <a:ext cx="825867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-1*4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12702" y="2205335"/>
            <a:ext cx="274220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6m/s + 0m/s – 4m/s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02162" y="381000"/>
            <a:ext cx="285603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    V    A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5366381" y="-48491"/>
            <a:ext cx="3597898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SLOPE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 flipH="1">
            <a:off x="5102501" y="959197"/>
            <a:ext cx="3597897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AREA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2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74222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6274362" y="3918238"/>
            <a:ext cx="1389135" cy="6214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1" name="Right Triangle 40"/>
          <p:cNvSpPr/>
          <p:nvPr/>
        </p:nvSpPr>
        <p:spPr>
          <a:xfrm>
            <a:off x="6274362" y="2667000"/>
            <a:ext cx="1351035" cy="12512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41520" y="2628900"/>
            <a:ext cx="1718227" cy="191078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9" name="Right Triangle 38"/>
          <p:cNvSpPr/>
          <p:nvPr/>
        </p:nvSpPr>
        <p:spPr>
          <a:xfrm flipH="1">
            <a:off x="3456709" y="2633527"/>
            <a:ext cx="1081060" cy="19061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4559877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56709" y="1435676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09009" y="1435676"/>
            <a:ext cx="905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v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(m/s)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8200" y="4375211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 (s)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>
            <a:stCxn id="13" idx="0"/>
            <a:endCxn id="12" idx="7"/>
          </p:cNvCxnSpPr>
          <p:nvPr/>
        </p:nvCxnSpPr>
        <p:spPr>
          <a:xfrm flipV="1">
            <a:off x="3456709" y="2601959"/>
            <a:ext cx="1111752" cy="191981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68461" y="2628900"/>
            <a:ext cx="1691286" cy="187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2"/>
          </p:cNvCxnSpPr>
          <p:nvPr/>
        </p:nvCxnSpPr>
        <p:spPr>
          <a:xfrm>
            <a:off x="6236262" y="2628900"/>
            <a:ext cx="1404375" cy="12893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03420" y="25908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18609" y="4521777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36262" y="25908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25397" y="389941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055" y="1430890"/>
            <a:ext cx="16002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the initial velocity is 0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848600" y="3949638"/>
            <a:ext cx="0" cy="5721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92346" y="3975615"/>
            <a:ext cx="74892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m/s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62260" y="3975615"/>
            <a:ext cx="44755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90325" y="2222310"/>
            <a:ext cx="44755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57057" y="2926604"/>
            <a:ext cx="38985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-4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06063" y="4744543"/>
            <a:ext cx="8130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½*6*3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83878" y="4744543"/>
            <a:ext cx="63350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6*5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72612" y="4744543"/>
            <a:ext cx="81304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½*4*4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85656" y="4744543"/>
            <a:ext cx="57621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2*4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9511" y="5863388"/>
            <a:ext cx="192873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9m + 30m + 16m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3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02162" y="381000"/>
            <a:ext cx="285603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    V    A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5366381" y="-48491"/>
            <a:ext cx="3597898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SLOPE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1" name="Right Arrow 50"/>
          <p:cNvSpPr/>
          <p:nvPr/>
        </p:nvSpPr>
        <p:spPr>
          <a:xfrm flipH="1">
            <a:off x="5102501" y="959197"/>
            <a:ext cx="3597897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AREA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7696" y="2811904"/>
            <a:ext cx="16002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Assume the initial position  is -30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72612" y="5678722"/>
            <a:ext cx="13908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6" y="5033541"/>
            <a:ext cx="3360814" cy="175317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6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0" grpId="0" animBg="1"/>
      <p:bldP spid="39" grpId="0" animBg="1"/>
      <p:bldP spid="12" grpId="0" animBg="1"/>
      <p:bldP spid="16" grpId="0" animBg="1"/>
      <p:bldP spid="18" grpId="0" animBg="1"/>
      <p:bldP spid="31" grpId="0" animBg="1"/>
      <p:bldP spid="31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3" grpId="0" animBg="1"/>
      <p:bldP spid="44" grpId="0" animBg="1"/>
      <p:bldP spid="45" grpId="0" animBg="1"/>
      <p:bldP spid="46" grpId="0" animBg="1"/>
      <p:bldP spid="47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37559" y="381000"/>
            <a:ext cx="288017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Practice 3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55" y="1277304"/>
            <a:ext cx="5823504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68664" y="4731781"/>
            <a:ext cx="6623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60045" y="4706305"/>
            <a:ext cx="607032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92210" y="1277305"/>
            <a:ext cx="2489" cy="594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9005" y="1254042"/>
            <a:ext cx="896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(m)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240" y="2191622"/>
            <a:ext cx="2133600" cy="12926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Lets say that the initial position 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-30m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955254" y="4187413"/>
            <a:ext cx="838200" cy="594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Arc 11"/>
          <p:cNvSpPr/>
          <p:nvPr/>
        </p:nvSpPr>
        <p:spPr>
          <a:xfrm rot="5400000">
            <a:off x="2346380" y="5089980"/>
            <a:ext cx="891659" cy="1564882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>
            <a:endCxn id="18" idx="2"/>
          </p:cNvCxnSpPr>
          <p:nvPr/>
        </p:nvCxnSpPr>
        <p:spPr>
          <a:xfrm flipV="1">
            <a:off x="3589472" y="4264171"/>
            <a:ext cx="1272920" cy="15925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45789" y="5819775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34472" y="6267450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96000" y="3419044"/>
            <a:ext cx="0" cy="28865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60733" y="4859268"/>
            <a:ext cx="6976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55 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9019" y="5711309"/>
            <a:ext cx="44755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+9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4451" y="5194312"/>
            <a:ext cx="57579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+30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21229" y="3593068"/>
            <a:ext cx="57579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+16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Arc 34"/>
          <p:cNvSpPr/>
          <p:nvPr/>
        </p:nvSpPr>
        <p:spPr>
          <a:xfrm rot="16200000">
            <a:off x="5144383" y="3158942"/>
            <a:ext cx="1704108" cy="2180326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62392" y="4226071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899717" y="3369984"/>
            <a:ext cx="87765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02162" y="381000"/>
            <a:ext cx="285603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    V    A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366381" y="-48491"/>
            <a:ext cx="3597898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SLOPE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9" name="Right Arrow 38"/>
          <p:cNvSpPr/>
          <p:nvPr/>
        </p:nvSpPr>
        <p:spPr>
          <a:xfrm flipH="1">
            <a:off x="5102501" y="959197"/>
            <a:ext cx="3597897" cy="690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AREA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9" y="4919081"/>
            <a:ext cx="2261411" cy="169090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1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2" grpId="0" animBg="1"/>
      <p:bldP spid="24" grpId="0" animBg="1"/>
      <p:bldP spid="25" grpId="0" animBg="1"/>
      <p:bldP spid="28" grpId="0" animBg="1"/>
      <p:bldP spid="35" grpId="0" animBg="1"/>
      <p:bldP spid="18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85800" y="2362200"/>
            <a:ext cx="6324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and Motion</a:t>
            </a:r>
            <a:endParaRPr lang="en-US" dirty="0"/>
          </a:p>
        </p:txBody>
      </p:sp>
      <p:sp>
        <p:nvSpPr>
          <p:cNvPr id="1026" name="AutoShape 2" descr="data:image/jpg;base64,/9j/4AAQSkZJRgABAQAAAQABAAD/2wCEAAkGBg8PEBEPEBAQFRAQDxEPEBQPFBAQEA8SFBAYFRUREhIXHCgeFxkkGxISIC8gJCcpLCwsFh4xNTAqNiYrLCkBCQoKDQwNFg8PGSkiHx8pKSkpKykpKSwpKiwpKSkpKSkpKSkpKSksKSkpKSkpKSksKSkpKSkpKSkpKSkpKSkpKf/AABEIALwBDAMBIgACEQEDEQH/xAAbAAEAAgMBAQAAAAAAAAAAAAAABAUBAgYDB//EAD8QAAICAQICBQoDBQcFAAAAAAECAAMRBBIFIRMiMUGRBhQVIzJRVGGB01JicTNCc4KUFnJ0oaOztCSSscHw/8QAFAEBAAAAAAAAAAAAAAAAAAAAAP/EABURAQEAAAAAAAAAAAAAAAAAAAAR/9oADAMBAAIRAxEAPwD7jERAREQEREBKDjfllptHqtHo7WAs1tjInMAJgdVm/vPtQfM/KX8o+N8PpfU6J3qrZuncbnRGbA01zAZIzgHn+sC8iIgIiICIiAiIgIiICIiAiIgIiICIiAiIgIiICIiAiIgIiICIiAiIgJV8V/b6L/EWf8S6Wkg63SM9uncYxTa7tnOSDQ6DHLty4/zgToiICIiAiIgIiICIiAiIgIiICIiAiIgIiICIiAiIgIiICc35Q6m4ammui2wPZReUrVqAhdGr2PaH6xTrvuC5OOwcszpJ5tpkLByqlh2MQCw/Q9o7T4wKDWeVfRi71YJr3Bcvt5pcKj0o2k15LblADF1BIHdIep8rmW21MV9GgOSb1WzIWg5Tq7du28Eg8+R/SdU2mQ5yqndjdkA7sdmffjAmraKo5zWh3e1lVO7JBOeXP2V8BAorfK04O2kFjbTUoa1UA6a1qx0p2ko4ZDlAGIBHfkCV6YN1eieolV1hRs9UsqHTtdtB5jJ2Bc/M454MtW0qHtRTlt/MA9YDAb9cADPymlugrZVQqAFYMm3q7GU5BUr2d/Z7yOwmBz3DvK46hqqigr84RdrV312PWbabbE5bcZxp7fePY7csFuuC6trqUsfG8hlYryVmVipYDuBK5xk4z2ntns3DqiCBWoyMZQBGHIjKsuCpGTgjmJ60UKiqiKFVVCqqjCqoGAoHcAAIHpERAREQEREBKvyh1TV1rttSsvYqDe61GzkT0ddjAhXIU4yDnBHLIZZWt4glIBcnrNtUIj2OxwThUQFmOFY8h2AnukKzjtDDDVakg9obRa4g/Q1QKqryrasFCtlqpQ95usfT1uTix1To19oYTG9AVPJhkHdN7PKqxbdjrTsxpMdDeHctbq3pbGUAdMoByweeORPVsTxvT53dFqc7dufMtdnb+HPRdnymvpfTch0Oo5bcf9FreW32cep5Yyce7MCv1HlrsrFnQg5Zs+uUKFGlfU+3t5vsrIK45EjnjrTfyp4hYh05ptKs/S4UW0VI+Ki6sxsB5Agdnce+TW4vpiMGnUEZY4Oi1pGWzuP7Hvyc+/MxZxTStjdRedowu7Q6w7R7hmnlAtdFf0lddn40V+alD1lB9g817ew9k9pVf2ip/Bqv6PXfamf7RVfg1X9HrvtQLSJV/wBoqvwar+j132o/tFV+DVf0eu+1AtIkHR8YquYovSBgu/FtN9BK5xkdIi55+73iToCIiAiIgIiICIiAiIgIiICIiAiJC1msau2hAARdY6NnOQFpd8j6oPGBKe0L2kAcuZIA58h/nNlbMpfKXTlxViq19rMeotNqKdmB0lNpAcHOMjDD3gEytrq4hVvRB0dNdWmSqqiullqQdALOhtdsuwXzkBWTHVTs7GDq2YD68h8+WeXhMgzkSOIrY7IL33XBkF66Y1qPRhA9k5T14AbBxz5cixO+p1HEV6MqLigWxsdHpza+LaQgvHYrFTqDhMcgOw8oHVs2IJnK+V2qsLIlWM0K2ry7hFayvnVWOeWJxYdpwDt9pZaazW9OldVZZW1AJY5AeqoftGJB5NzCDnyZge4wVvoPX2tqT7A3Vaf3FAevaP7zKAPyopHtGWeJrVUqqFUAKoCqByCgDAA+U3gYxGJmIGMRiZiBjEYmYgYxGJmIFXxX1dlF/ctnQ2fw78L/ALgoOfcD85aCR+IaQXVWVE4FiMmR2rkY3D5jt+k8+E6s3UpYwAcriwD92xTtsX6MrD6QJJuGQCRk9gJAJ9+B9R4zcGc3xHQNZq1bzdnAaht1opan1bb+krfPSVOh5gY2se7mzDx4Y/EsUC9rTln6U106ZCp9VhSCzerGdT1xhjheR5bg6guM47+3/wC8DNpxnDxxJK61YakkafSB3ddK1/SAX9IA3sv1vN87v3WY53ZMsdBqNd50RcHNTMy9Ra+gQDTVNuV/bINvTqCfd2DkYF90y7tuRuxnGRnHvx7p6Tn9Fw8C2sW6YtdXdZd5x1dpyHCt0mdzHY+zYRy/QAnoICIiAiIgIiICIiAkLWaNrLdO4IxTa7tnOSGodMD6uJNiBgrG2ZiBjbG2ZiB4alawC77cIpYs2OqoIYnPcBtB+g90h8G05w17Lta7BVcbTVUM9HXjuPWZj+Z2HcJrrz09q6f9xdtuo9xXPq6v5mUk/lQg+0JawEREBERAREQEREBERAGVfDz0d99PcxXUp+jjbYoHydCx/iy0lZxbqWUX9y2dC/8ADvwv+4KD+gMCy2xtmYgY2xtmYgYxMxEBERAREQEREBERATGZmVvErGW7SAEgNfYGAJAYebWnBHeMgH6QLKIiAkfXaxaa2sbJ2jkF9pmJwqL+YkgD5kSRKs+v1Hvq0zfR7yv/AIRW/wC5/ekCRwvSNWhL4NtjGy4jsLkAYH5QAqj5KJMgCICIiAiIgIiICIiAiIgJG4joxdVZUeXSIyZ71JGAw+YOD9JJiBD4TqzdTW7DDlcWD8NinbYv0YMPpJkq+Hervvp7mK6mv3Ys6tgH86Mx/iiWkBERAREQEREBERAREQEREBKviv7fRf4iz/iXS0lXxX9vov8AEWf8S6BaREwTAh8U1jVphADbYwrqB7C7A8z+VQGY/JTPXQ6Naq1rUk7RzLe07Eks7fmLEk/MyHw/19rag+wu6mj5jPrLR/eZQB8kBHtGWkBERAREQEREBERAREQEREBERAq+Kjo7KL+5bOgs/h3kKP8AUFB/TMsxI/EdILqrKicCxGTI7VJHJh8wcH6TXhWsN1NdhGHK4sA/dsU7XX6MGH0gS4iICIiAiIgIiICIiAiIgJW8SQm7SEAkLfYWIBIUea2jJPdzIH1EspjEDMruLXFtunrJD3ZBK9tdQx0lgPceYUfmdT3GT7bAqlmICqCzE8gABkkn3Sv4TUW3alwQ92Nqnka6Vz0aEdx5lj83I7hAn00qihVACqoVQOQAAwAB7sCbxEBERAREQEREBERAREQEREBERASr4f6u++nuYrqa/wBLMq4H86Mx/iCWkq+K+rs09/ctnQP/AHL8KP8AUWj6ZgWkQIgIiICIiAiIgIiICIiAiJH12sWmtrGzhR2DmzEnCqo72JIAHvIgQ9f661dN+4Atuo+aZ6lX8zKSfyowPtCWYEh8L0hrQl8dLYxstI7N5A6o/KoCqPkok2AiIgIiICIiAiIgIiICIiAiIgIiICR+IaMXVWVE46RGXPepI5MPmDg/SSIgaVBgo3EFsDcRyBOOZA92ZvEZgImMzMBERAREQEREBERASFxLhYvCA2WJ0dgsU1lR1gCBkMpB9rPZ2gHuk2IFX6Gs+M1fjp/tR6Gs+M1fjp/tS0iBV+hrPjNX46f7UehrPjNX46f7UtIgVfoaz4zV+On+1Hoaz4zV+On+1LSIFX6Gs+M1fjp/tR6Gs+M1fjp/tS0iBV+hrPjNX46f7UehrPjNX46f7UtIgVfoaz4zV+On+1Hoaz4zV+On+1LSIFX6Gs+M1fjp/tR6Gs+M1fjp/tS0iBV+hrPjNX46f7UehrPjNX46f7Uk8Spd1AS1qzuBLItbuVHaq7wQM8ueDOc0HHLqKqGua7UPqNOl64GlqA3tpajXy25Ie8sDy5MRzIEC69DWfGavx0/2o9DWfGavx0/2pXnyx6rY01htDIq1qVYuWe2vII7AG013d2BTyyQszXcWYGrarBW092qdRsNjLUK/VLz25JuXnnuODzzA9PQ1nxmr8dP9qPQ1nxmr8dP9qeXDuKtZbV+C+iywLyJqemxEYZwCc9KORGQVIODkC5gVfoaz4zV+On+1B4NZ8Zq/HT/alpEDlPJTyLt0N+pvfXai1dRdbatLFRRWHctkjHN/eV2jt5Tq4iAiIgIiICIiAiIgIiICIiAiIgIiICIiAiIgIiICIiBpdSrqUdVZWBVlYBlYHtBB5ESJ6D0uFXzejag2oOirwo3h8KMchuAb9QDJ0QII4HpdrL5tRtcbWHRV4Yby+GGOY3En9STN9bw2u7aHUELuGORBVl2ujKeTKwOCD/6ElxAi0cPrR96rgisVKByWtB+4ijko7PAe4YlREBERAREQEREBERAREQEREBERAREQEREBERAREQERECp8qKg+j1KGsvu09iqgQ2lmKnaAgByd23u5ds4Th9eq4fTRZXRWrNw+9rW80uRaraqahSlqqpYMW84BPMvhT+ET6jNWQEYIBB5EEZBgfPjx/ibUV36dnuDdLvxpmDoV19ArR6yisG82e8nljcnVPZmbbxLi5qdqkXf5/qKB01NiBaFNvm92FUsysfNwxC9hbmvNl7OqlUAVVUKOQCgAAfIDsm2IHNeUiMbuGN0VjGrWmy01V2WCtDo76ySyqcLvtqHP9e4kdNMYmYCIiAiIgIiICIiAiIg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scienceteacherprogram.org/physics/olu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962400" cy="2772805"/>
          </a:xfrm>
          <a:prstGeom prst="rect">
            <a:avLst/>
          </a:prstGeom>
          <a:noFill/>
        </p:spPr>
      </p:pic>
      <p:pic>
        <p:nvPicPr>
          <p:cNvPr id="1030" name="Picture 6" descr="http://hyperphysics.phy-astr.gsu.edu/hbase/mechanics/imgmech/position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58718"/>
            <a:ext cx="4057650" cy="4599282"/>
          </a:xfrm>
          <a:prstGeom prst="rect">
            <a:avLst/>
          </a:prstGeom>
          <a:noFill/>
        </p:spPr>
      </p:pic>
      <p:pic>
        <p:nvPicPr>
          <p:cNvPr id="1032" name="Picture 8" descr="http://nayak2010.files.wordpress.com/2010/08/chart-of-xv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0"/>
            <a:ext cx="2895600" cy="3048000"/>
          </a:xfrm>
          <a:prstGeom prst="rect">
            <a:avLst/>
          </a:prstGeom>
          <a:noFill/>
        </p:spPr>
      </p:pic>
      <p:pic>
        <p:nvPicPr>
          <p:cNvPr id="1034" name="Picture 10" descr="https://wiki.friscoisd.org/users/pearsonj/weblog/ecc58/images/0c22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0"/>
            <a:ext cx="3200400" cy="23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graphs of motion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14300" y="19431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23622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12192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2286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114300" y="40767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" y="44958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33528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4419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-114300" y="59055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4800" y="63246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5181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6248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57200" y="1905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57200" y="3733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608953" y="5410847"/>
            <a:ext cx="545068" cy="8485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27174" y="1219200"/>
            <a:ext cx="2133600" cy="1538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What does slope mean?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--Rate of change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smtClean="0">
                <a:solidFill>
                  <a:srgbClr val="00B050"/>
                </a:solidFill>
              </a:rPr>
              <a:t>--The slope of a position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    graph is :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             </a:t>
            </a:r>
            <a:r>
              <a:rPr lang="en-US" sz="2400" dirty="0">
                <a:solidFill>
                  <a:srgbClr val="00B05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elocity!!!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695700" y="19431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14800" y="19050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8600" y="1219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10200" y="18288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425680" y="1178195"/>
            <a:ext cx="2133600" cy="1538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What does slope mean?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--Rate of change</a:t>
            </a:r>
          </a:p>
          <a:p>
            <a:endParaRPr lang="en-US" sz="1400" dirty="0" smtClean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--The slope of a velocity</a:t>
            </a:r>
          </a:p>
          <a:p>
            <a:r>
              <a:rPr lang="en-US" sz="1400" dirty="0" smtClean="0">
                <a:solidFill>
                  <a:schemeClr val="accent1"/>
                </a:solidFill>
              </a:rPr>
              <a:t>    graph is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Acceleration!!!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3771900" y="40767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91000" y="41148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14800" y="3352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864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3695700" y="59055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38600" y="59436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38600" y="5181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10200" y="5867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7193973" y="19431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13073" y="23622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36873" y="121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951663" y="2286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7237163" y="4044434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656263" y="4463534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36873" y="32443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951663" y="43873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237163" y="5949434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765473" y="5987534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580063" y="522553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951663" y="59113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267200" y="1905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858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334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858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447800" y="144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219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447800" y="3429000"/>
            <a:ext cx="723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constant</a:t>
            </a:r>
            <a:endParaRPr lang="en-US" sz="1200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343400" y="3810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47800" y="53340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600200" y="5410200"/>
            <a:ext cx="723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constant</a:t>
            </a:r>
            <a:endParaRPr lang="en-US" sz="12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267200" y="6172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419600" y="34290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343400" y="14478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4419600" y="62484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029200" y="144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1054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105400" y="6248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7765473" y="2362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765473" y="4463534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765473" y="5987534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 animBg="1"/>
      <p:bldP spid="41" grpId="0"/>
      <p:bldP spid="42" grpId="0"/>
      <p:bldP spid="72" grpId="0" uiExpand="1" build="allAtOnce" animBg="1"/>
      <p:bldP spid="46" grpId="0"/>
      <p:bldP spid="47" grpId="0"/>
      <p:bldP spid="50" grpId="0"/>
      <p:bldP spid="51" grpId="0"/>
      <p:bldP spid="58" grpId="0" build="allAtOnce"/>
      <p:bldP spid="59" grpId="0"/>
      <p:bldP spid="62" grpId="0"/>
      <p:bldP spid="63" grpId="0"/>
      <p:bldP spid="66" grpId="0"/>
      <p:bldP spid="67" grpId="0"/>
      <p:bldP spid="75" grpId="0" build="allAtOnce"/>
      <p:bldP spid="76" grpId="0" build="allAtOnce"/>
      <p:bldP spid="77" grpId="0" build="allAtOnce"/>
      <p:bldP spid="79" grpId="0" build="allAtOnce"/>
      <p:bldP spid="80" grpId="0" build="allAtOnce"/>
      <p:bldP spid="81" grpId="0" build="allAtOnce"/>
      <p:bldP spid="84" grpId="0" build="allAtOnce"/>
      <p:bldP spid="85" grpId="0" build="allAtOnce"/>
      <p:bldP spid="89" grpId="0" build="allAtOnce"/>
      <p:bldP spid="90" grpId="0" build="allAtOnce"/>
      <p:bldP spid="91" grpId="0" build="allAtOnce"/>
      <p:bldP spid="92" grpId="0" build="allAtOnce"/>
      <p:bldP spid="93" grpId="0" build="allAtOnce"/>
      <p:bldP spid="9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graphs of motion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207675" y="1940328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1425" y="2359428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06825" y="22832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07675" y="4073928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1425" y="4493028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5225" y="33500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06825" y="44168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-207675" y="5902728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425" y="6321828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5225" y="51788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06825" y="624562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025" y="121642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9" name="Arc 28"/>
          <p:cNvSpPr/>
          <p:nvPr/>
        </p:nvSpPr>
        <p:spPr>
          <a:xfrm rot="5400000">
            <a:off x="-477695" y="480059"/>
            <a:ext cx="1752600" cy="19812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-360075" y="3634046"/>
            <a:ext cx="1447800" cy="1676400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3467100" y="19431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86200" y="19812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1600" y="1905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3467100" y="40767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86200" y="41148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10000" y="3352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816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3467100" y="59055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59436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10000" y="51816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81600" y="5867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733800" y="1219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6972300" y="19431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315200" y="19812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686800" y="1905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6972300" y="40767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391400" y="41148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15200" y="3352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6868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6972300" y="59055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91400" y="5943600"/>
            <a:ext cx="144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315200" y="51816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686800" y="5867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239000" y="121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1" name="Double Bracket 60"/>
          <p:cNvSpPr/>
          <p:nvPr/>
        </p:nvSpPr>
        <p:spPr>
          <a:xfrm>
            <a:off x="287625" y="2130828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62" name="Double Bracket 61"/>
          <p:cNvSpPr/>
          <p:nvPr/>
        </p:nvSpPr>
        <p:spPr>
          <a:xfrm>
            <a:off x="1278225" y="1292628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63" name="TextBox 62"/>
          <p:cNvSpPr txBox="1"/>
          <p:nvPr/>
        </p:nvSpPr>
        <p:spPr>
          <a:xfrm>
            <a:off x="59025" y="2435628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slope=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06825" y="1140228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slope=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1125825" y="4035828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slope=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440025" y="3273828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slope=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592425" y="23594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040225" y="10640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71" name="Oval 70"/>
          <p:cNvSpPr/>
          <p:nvPr/>
        </p:nvSpPr>
        <p:spPr>
          <a:xfrm>
            <a:off x="4038600" y="1981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876800" y="1447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>
            <a:stCxn id="71" idx="1"/>
            <a:endCxn id="72" idx="7"/>
          </p:cNvCxnSpPr>
          <p:nvPr/>
        </p:nvCxnSpPr>
        <p:spPr>
          <a:xfrm rot="5400000" flipH="1" flipV="1">
            <a:off x="4229100" y="1275154"/>
            <a:ext cx="533400" cy="8920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5" name="Double Bracket 74"/>
          <p:cNvSpPr/>
          <p:nvPr/>
        </p:nvSpPr>
        <p:spPr>
          <a:xfrm>
            <a:off x="287625" y="3578628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76" name="Double Bracket 75"/>
          <p:cNvSpPr/>
          <p:nvPr/>
        </p:nvSpPr>
        <p:spPr>
          <a:xfrm>
            <a:off x="897225" y="4340628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77" name="TextBox 76"/>
          <p:cNvSpPr txBox="1"/>
          <p:nvPr/>
        </p:nvSpPr>
        <p:spPr>
          <a:xfrm>
            <a:off x="897225" y="319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659225" y="39596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4038600" y="4114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724400" y="44958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stCxn id="79" idx="1"/>
            <a:endCxn id="80" idx="0"/>
          </p:cNvCxnSpPr>
          <p:nvPr/>
        </p:nvCxnSpPr>
        <p:spPr>
          <a:xfrm rot="16200000" flipH="1">
            <a:off x="4218976" y="3952277"/>
            <a:ext cx="374305" cy="712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105400" y="13716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953000" y="4419600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slope=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867400" y="1371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7543800" y="1676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638800" y="44196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75438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038600" y="5486401"/>
            <a:ext cx="1295402" cy="990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7" name="Double Bracket 96"/>
          <p:cNvSpPr/>
          <p:nvPr/>
        </p:nvSpPr>
        <p:spPr>
          <a:xfrm>
            <a:off x="5105400" y="6248400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98" name="Double Bracket 97"/>
          <p:cNvSpPr/>
          <p:nvPr/>
        </p:nvSpPr>
        <p:spPr>
          <a:xfrm>
            <a:off x="4495800" y="5791200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sp>
        <p:nvSpPr>
          <p:cNvPr id="99" name="Double Bracket 98"/>
          <p:cNvSpPr/>
          <p:nvPr/>
        </p:nvSpPr>
        <p:spPr>
          <a:xfrm>
            <a:off x="3886200" y="5410200"/>
            <a:ext cx="228600" cy="228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00" name="TextBox 99"/>
          <p:cNvSpPr txBox="1"/>
          <p:nvPr/>
        </p:nvSpPr>
        <p:spPr>
          <a:xfrm>
            <a:off x="4724400" y="5638800"/>
            <a:ext cx="706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value =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410200" y="6324600"/>
            <a:ext cx="706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value =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191000" y="5257800"/>
            <a:ext cx="706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value =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800600" y="5257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334000" y="563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19800" y="62484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06" name="Freeform 105"/>
          <p:cNvSpPr/>
          <p:nvPr/>
        </p:nvSpPr>
        <p:spPr>
          <a:xfrm>
            <a:off x="2494126" y="4890916"/>
            <a:ext cx="3942024" cy="1766077"/>
          </a:xfrm>
          <a:custGeom>
            <a:avLst/>
            <a:gdLst>
              <a:gd name="connsiteX0" fmla="*/ 2824849 w 3942024"/>
              <a:gd name="connsiteY0" fmla="*/ 479574 h 1766077"/>
              <a:gd name="connsiteX1" fmla="*/ 2696060 w 3942024"/>
              <a:gd name="connsiteY1" fmla="*/ 402301 h 1766077"/>
              <a:gd name="connsiteX2" fmla="*/ 2618787 w 3942024"/>
              <a:gd name="connsiteY2" fmla="*/ 363664 h 1766077"/>
              <a:gd name="connsiteX3" fmla="*/ 2580150 w 3942024"/>
              <a:gd name="connsiteY3" fmla="*/ 350785 h 1766077"/>
              <a:gd name="connsiteX4" fmla="*/ 2502877 w 3942024"/>
              <a:gd name="connsiteY4" fmla="*/ 299270 h 1766077"/>
              <a:gd name="connsiteX5" fmla="*/ 2412725 w 3942024"/>
              <a:gd name="connsiteY5" fmla="*/ 260633 h 1766077"/>
              <a:gd name="connsiteX6" fmla="*/ 2296815 w 3942024"/>
              <a:gd name="connsiteY6" fmla="*/ 273512 h 1766077"/>
              <a:gd name="connsiteX7" fmla="*/ 2219542 w 3942024"/>
              <a:gd name="connsiteY7" fmla="*/ 325028 h 1766077"/>
              <a:gd name="connsiteX8" fmla="*/ 2206663 w 3942024"/>
              <a:gd name="connsiteY8" fmla="*/ 363664 h 1766077"/>
              <a:gd name="connsiteX9" fmla="*/ 2180905 w 3942024"/>
              <a:gd name="connsiteY9" fmla="*/ 402301 h 1766077"/>
              <a:gd name="connsiteX10" fmla="*/ 2206663 w 3942024"/>
              <a:gd name="connsiteY10" fmla="*/ 531090 h 1766077"/>
              <a:gd name="connsiteX11" fmla="*/ 2232420 w 3942024"/>
              <a:gd name="connsiteY11" fmla="*/ 659878 h 1766077"/>
              <a:gd name="connsiteX12" fmla="*/ 2309694 w 3942024"/>
              <a:gd name="connsiteY12" fmla="*/ 750030 h 1766077"/>
              <a:gd name="connsiteX13" fmla="*/ 2335451 w 3942024"/>
              <a:gd name="connsiteY13" fmla="*/ 827304 h 1766077"/>
              <a:gd name="connsiteX14" fmla="*/ 2386967 w 3942024"/>
              <a:gd name="connsiteY14" fmla="*/ 865940 h 1766077"/>
              <a:gd name="connsiteX15" fmla="*/ 2425604 w 3942024"/>
              <a:gd name="connsiteY15" fmla="*/ 943214 h 1766077"/>
              <a:gd name="connsiteX16" fmla="*/ 2438482 w 3942024"/>
              <a:gd name="connsiteY16" fmla="*/ 1020487 h 1766077"/>
              <a:gd name="connsiteX17" fmla="*/ 2502877 w 3942024"/>
              <a:gd name="connsiteY17" fmla="*/ 1110639 h 1766077"/>
              <a:gd name="connsiteX18" fmla="*/ 2528635 w 3942024"/>
              <a:gd name="connsiteY18" fmla="*/ 1149276 h 1766077"/>
              <a:gd name="connsiteX19" fmla="*/ 2605908 w 3942024"/>
              <a:gd name="connsiteY19" fmla="*/ 1200791 h 1766077"/>
              <a:gd name="connsiteX20" fmla="*/ 2683181 w 3942024"/>
              <a:gd name="connsiteY20" fmla="*/ 1265185 h 1766077"/>
              <a:gd name="connsiteX21" fmla="*/ 2786212 w 3942024"/>
              <a:gd name="connsiteY21" fmla="*/ 1316701 h 1766077"/>
              <a:gd name="connsiteX22" fmla="*/ 2837728 w 3942024"/>
              <a:gd name="connsiteY22" fmla="*/ 1355338 h 1766077"/>
              <a:gd name="connsiteX23" fmla="*/ 2927880 w 3942024"/>
              <a:gd name="connsiteY23" fmla="*/ 1406853 h 1766077"/>
              <a:gd name="connsiteX24" fmla="*/ 2966516 w 3942024"/>
              <a:gd name="connsiteY24" fmla="*/ 1445490 h 1766077"/>
              <a:gd name="connsiteX25" fmla="*/ 3082426 w 3942024"/>
              <a:gd name="connsiteY25" fmla="*/ 1497005 h 1766077"/>
              <a:gd name="connsiteX26" fmla="*/ 3198336 w 3942024"/>
              <a:gd name="connsiteY26" fmla="*/ 1587157 h 1766077"/>
              <a:gd name="connsiteX27" fmla="*/ 3249851 w 3942024"/>
              <a:gd name="connsiteY27" fmla="*/ 1612915 h 1766077"/>
              <a:gd name="connsiteX28" fmla="*/ 3288488 w 3942024"/>
              <a:gd name="connsiteY28" fmla="*/ 1638673 h 1766077"/>
              <a:gd name="connsiteX29" fmla="*/ 3352882 w 3942024"/>
              <a:gd name="connsiteY29" fmla="*/ 1664430 h 1766077"/>
              <a:gd name="connsiteX30" fmla="*/ 3455913 w 3942024"/>
              <a:gd name="connsiteY30" fmla="*/ 1703067 h 1766077"/>
              <a:gd name="connsiteX31" fmla="*/ 3494550 w 3942024"/>
              <a:gd name="connsiteY31" fmla="*/ 1728825 h 1766077"/>
              <a:gd name="connsiteX32" fmla="*/ 3816522 w 3942024"/>
              <a:gd name="connsiteY32" fmla="*/ 1728825 h 1766077"/>
              <a:gd name="connsiteX33" fmla="*/ 3855159 w 3942024"/>
              <a:gd name="connsiteY33" fmla="*/ 1715946 h 1766077"/>
              <a:gd name="connsiteX34" fmla="*/ 3868037 w 3942024"/>
              <a:gd name="connsiteY34" fmla="*/ 1677309 h 1766077"/>
              <a:gd name="connsiteX35" fmla="*/ 3919553 w 3942024"/>
              <a:gd name="connsiteY35" fmla="*/ 1587157 h 1766077"/>
              <a:gd name="connsiteX36" fmla="*/ 3919553 w 3942024"/>
              <a:gd name="connsiteY36" fmla="*/ 1393974 h 1766077"/>
              <a:gd name="connsiteX37" fmla="*/ 3893795 w 3942024"/>
              <a:gd name="connsiteY37" fmla="*/ 1316701 h 1766077"/>
              <a:gd name="connsiteX38" fmla="*/ 3842280 w 3942024"/>
              <a:gd name="connsiteY38" fmla="*/ 1226549 h 1766077"/>
              <a:gd name="connsiteX39" fmla="*/ 3803643 w 3942024"/>
              <a:gd name="connsiteY39" fmla="*/ 1136397 h 1766077"/>
              <a:gd name="connsiteX40" fmla="*/ 3765006 w 3942024"/>
              <a:gd name="connsiteY40" fmla="*/ 1097760 h 1766077"/>
              <a:gd name="connsiteX41" fmla="*/ 3713491 w 3942024"/>
              <a:gd name="connsiteY41" fmla="*/ 1020487 h 1766077"/>
              <a:gd name="connsiteX42" fmla="*/ 3687733 w 3942024"/>
              <a:gd name="connsiteY42" fmla="*/ 981850 h 1766077"/>
              <a:gd name="connsiteX43" fmla="*/ 3649097 w 3942024"/>
              <a:gd name="connsiteY43" fmla="*/ 943214 h 1766077"/>
              <a:gd name="connsiteX44" fmla="*/ 3610460 w 3942024"/>
              <a:gd name="connsiteY44" fmla="*/ 891698 h 1766077"/>
              <a:gd name="connsiteX45" fmla="*/ 3584702 w 3942024"/>
              <a:gd name="connsiteY45" fmla="*/ 853061 h 1766077"/>
              <a:gd name="connsiteX46" fmla="*/ 3546066 w 3942024"/>
              <a:gd name="connsiteY46" fmla="*/ 814425 h 1766077"/>
              <a:gd name="connsiteX47" fmla="*/ 3455913 w 3942024"/>
              <a:gd name="connsiteY47" fmla="*/ 698515 h 1766077"/>
              <a:gd name="connsiteX48" fmla="*/ 3430156 w 3942024"/>
              <a:gd name="connsiteY48" fmla="*/ 659878 h 1766077"/>
              <a:gd name="connsiteX49" fmla="*/ 3352882 w 3942024"/>
              <a:gd name="connsiteY49" fmla="*/ 595484 h 1766077"/>
              <a:gd name="connsiteX50" fmla="*/ 3301367 w 3942024"/>
              <a:gd name="connsiteY50" fmla="*/ 556847 h 1766077"/>
              <a:gd name="connsiteX51" fmla="*/ 3224094 w 3942024"/>
              <a:gd name="connsiteY51" fmla="*/ 505332 h 1766077"/>
              <a:gd name="connsiteX52" fmla="*/ 3185457 w 3942024"/>
              <a:gd name="connsiteY52" fmla="*/ 479574 h 1766077"/>
              <a:gd name="connsiteX53" fmla="*/ 3159699 w 3942024"/>
              <a:gd name="connsiteY53" fmla="*/ 440938 h 1766077"/>
              <a:gd name="connsiteX54" fmla="*/ 2927880 w 3942024"/>
              <a:gd name="connsiteY54" fmla="*/ 402301 h 1766077"/>
              <a:gd name="connsiteX55" fmla="*/ 2863485 w 3942024"/>
              <a:gd name="connsiteY55" fmla="*/ 337907 h 1766077"/>
              <a:gd name="connsiteX56" fmla="*/ 2773333 w 3942024"/>
              <a:gd name="connsiteY56" fmla="*/ 247754 h 1766077"/>
              <a:gd name="connsiteX57" fmla="*/ 2747575 w 3942024"/>
              <a:gd name="connsiteY57" fmla="*/ 209118 h 1766077"/>
              <a:gd name="connsiteX58" fmla="*/ 2670302 w 3942024"/>
              <a:gd name="connsiteY58" fmla="*/ 157602 h 1766077"/>
              <a:gd name="connsiteX59" fmla="*/ 2631666 w 3942024"/>
              <a:gd name="connsiteY59" fmla="*/ 131845 h 1766077"/>
              <a:gd name="connsiteX60" fmla="*/ 2502877 w 3942024"/>
              <a:gd name="connsiteY60" fmla="*/ 106087 h 1766077"/>
              <a:gd name="connsiteX61" fmla="*/ 1678629 w 3942024"/>
              <a:gd name="connsiteY61" fmla="*/ 93208 h 1766077"/>
              <a:gd name="connsiteX62" fmla="*/ 1511204 w 3942024"/>
              <a:gd name="connsiteY62" fmla="*/ 80329 h 1766077"/>
              <a:gd name="connsiteX63" fmla="*/ 1446809 w 3942024"/>
              <a:gd name="connsiteY63" fmla="*/ 54571 h 1766077"/>
              <a:gd name="connsiteX64" fmla="*/ 1369536 w 3942024"/>
              <a:gd name="connsiteY64" fmla="*/ 41692 h 1766077"/>
              <a:gd name="connsiteX65" fmla="*/ 1330899 w 3942024"/>
              <a:gd name="connsiteY65" fmla="*/ 28814 h 1766077"/>
              <a:gd name="connsiteX66" fmla="*/ 1214989 w 3942024"/>
              <a:gd name="connsiteY66" fmla="*/ 15935 h 1766077"/>
              <a:gd name="connsiteX67" fmla="*/ 1163474 w 3942024"/>
              <a:gd name="connsiteY67" fmla="*/ 3056 h 1766077"/>
              <a:gd name="connsiteX68" fmla="*/ 944533 w 3942024"/>
              <a:gd name="connsiteY68" fmla="*/ 28814 h 1766077"/>
              <a:gd name="connsiteX69" fmla="*/ 893018 w 3942024"/>
              <a:gd name="connsiteY69" fmla="*/ 41692 h 1766077"/>
              <a:gd name="connsiteX70" fmla="*/ 815744 w 3942024"/>
              <a:gd name="connsiteY70" fmla="*/ 67450 h 1766077"/>
              <a:gd name="connsiteX71" fmla="*/ 738471 w 3942024"/>
              <a:gd name="connsiteY71" fmla="*/ 118966 h 1766077"/>
              <a:gd name="connsiteX72" fmla="*/ 661198 w 3942024"/>
              <a:gd name="connsiteY72" fmla="*/ 183360 h 1766077"/>
              <a:gd name="connsiteX73" fmla="*/ 532409 w 3942024"/>
              <a:gd name="connsiteY73" fmla="*/ 273512 h 1766077"/>
              <a:gd name="connsiteX74" fmla="*/ 442257 w 3942024"/>
              <a:gd name="connsiteY74" fmla="*/ 337907 h 1766077"/>
              <a:gd name="connsiteX75" fmla="*/ 364984 w 3942024"/>
              <a:gd name="connsiteY75" fmla="*/ 415180 h 1766077"/>
              <a:gd name="connsiteX76" fmla="*/ 339226 w 3942024"/>
              <a:gd name="connsiteY76" fmla="*/ 466695 h 1766077"/>
              <a:gd name="connsiteX77" fmla="*/ 261953 w 3942024"/>
              <a:gd name="connsiteY77" fmla="*/ 531090 h 1766077"/>
              <a:gd name="connsiteX78" fmla="*/ 223316 w 3942024"/>
              <a:gd name="connsiteY78" fmla="*/ 543969 h 1766077"/>
              <a:gd name="connsiteX79" fmla="*/ 94528 w 3942024"/>
              <a:gd name="connsiteY79" fmla="*/ 608363 h 1766077"/>
              <a:gd name="connsiteX80" fmla="*/ 43012 w 3942024"/>
              <a:gd name="connsiteY80" fmla="*/ 621242 h 1766077"/>
              <a:gd name="connsiteX81" fmla="*/ 30133 w 3942024"/>
              <a:gd name="connsiteY81" fmla="*/ 582605 h 1766077"/>
              <a:gd name="connsiteX82" fmla="*/ 17254 w 3942024"/>
              <a:gd name="connsiteY82" fmla="*/ 492453 h 1766077"/>
              <a:gd name="connsiteX83" fmla="*/ 30133 w 3942024"/>
              <a:gd name="connsiteY83" fmla="*/ 595484 h 1766077"/>
              <a:gd name="connsiteX84" fmla="*/ 43012 w 3942024"/>
              <a:gd name="connsiteY84" fmla="*/ 750030 h 1766077"/>
              <a:gd name="connsiteX85" fmla="*/ 261953 w 3942024"/>
              <a:gd name="connsiteY85" fmla="*/ 750030 h 17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3942024" h="1766077">
                <a:moveTo>
                  <a:pt x="2824849" y="479574"/>
                </a:moveTo>
                <a:cubicBezTo>
                  <a:pt x="2738134" y="450669"/>
                  <a:pt x="2832743" y="486414"/>
                  <a:pt x="2696060" y="402301"/>
                </a:cubicBezTo>
                <a:cubicBezTo>
                  <a:pt x="2671534" y="387208"/>
                  <a:pt x="2645103" y="375360"/>
                  <a:pt x="2618787" y="363664"/>
                </a:cubicBezTo>
                <a:cubicBezTo>
                  <a:pt x="2606381" y="358150"/>
                  <a:pt x="2592017" y="357378"/>
                  <a:pt x="2580150" y="350785"/>
                </a:cubicBezTo>
                <a:cubicBezTo>
                  <a:pt x="2553089" y="335751"/>
                  <a:pt x="2530566" y="313114"/>
                  <a:pt x="2502877" y="299270"/>
                </a:cubicBezTo>
                <a:cubicBezTo>
                  <a:pt x="2439219" y="267441"/>
                  <a:pt x="2469575" y="279583"/>
                  <a:pt x="2412725" y="260633"/>
                </a:cubicBezTo>
                <a:cubicBezTo>
                  <a:pt x="2374088" y="264926"/>
                  <a:pt x="2333694" y="261219"/>
                  <a:pt x="2296815" y="273512"/>
                </a:cubicBezTo>
                <a:cubicBezTo>
                  <a:pt x="2267447" y="283302"/>
                  <a:pt x="2219542" y="325028"/>
                  <a:pt x="2219542" y="325028"/>
                </a:cubicBezTo>
                <a:cubicBezTo>
                  <a:pt x="2215249" y="337907"/>
                  <a:pt x="2212734" y="351522"/>
                  <a:pt x="2206663" y="363664"/>
                </a:cubicBezTo>
                <a:cubicBezTo>
                  <a:pt x="2199741" y="377508"/>
                  <a:pt x="2182614" y="386917"/>
                  <a:pt x="2180905" y="402301"/>
                </a:cubicBezTo>
                <a:cubicBezTo>
                  <a:pt x="2177753" y="430671"/>
                  <a:pt x="2200290" y="499224"/>
                  <a:pt x="2206663" y="531090"/>
                </a:cubicBezTo>
                <a:cubicBezTo>
                  <a:pt x="2208818" y="541864"/>
                  <a:pt x="2222451" y="639939"/>
                  <a:pt x="2232420" y="659878"/>
                </a:cubicBezTo>
                <a:cubicBezTo>
                  <a:pt x="2248942" y="692923"/>
                  <a:pt x="2283916" y="724253"/>
                  <a:pt x="2309694" y="750030"/>
                </a:cubicBezTo>
                <a:cubicBezTo>
                  <a:pt x="2318280" y="775788"/>
                  <a:pt x="2320390" y="804713"/>
                  <a:pt x="2335451" y="827304"/>
                </a:cubicBezTo>
                <a:cubicBezTo>
                  <a:pt x="2347357" y="845164"/>
                  <a:pt x="2371789" y="850762"/>
                  <a:pt x="2386967" y="865940"/>
                </a:cubicBezTo>
                <a:cubicBezTo>
                  <a:pt x="2411933" y="890906"/>
                  <a:pt x="2415129" y="911790"/>
                  <a:pt x="2425604" y="943214"/>
                </a:cubicBezTo>
                <a:cubicBezTo>
                  <a:pt x="2429897" y="968972"/>
                  <a:pt x="2430224" y="995714"/>
                  <a:pt x="2438482" y="1020487"/>
                </a:cubicBezTo>
                <a:cubicBezTo>
                  <a:pt x="2442275" y="1031866"/>
                  <a:pt x="2501926" y="1109307"/>
                  <a:pt x="2502877" y="1110639"/>
                </a:cubicBezTo>
                <a:cubicBezTo>
                  <a:pt x="2511874" y="1123234"/>
                  <a:pt x="2516986" y="1139083"/>
                  <a:pt x="2528635" y="1149276"/>
                </a:cubicBezTo>
                <a:cubicBezTo>
                  <a:pt x="2551932" y="1169661"/>
                  <a:pt x="2582126" y="1180973"/>
                  <a:pt x="2605908" y="1200791"/>
                </a:cubicBezTo>
                <a:cubicBezTo>
                  <a:pt x="2631666" y="1222256"/>
                  <a:pt x="2654977" y="1247054"/>
                  <a:pt x="2683181" y="1265185"/>
                </a:cubicBezTo>
                <a:cubicBezTo>
                  <a:pt x="2715480" y="1285949"/>
                  <a:pt x="2755494" y="1293663"/>
                  <a:pt x="2786212" y="1316701"/>
                </a:cubicBezTo>
                <a:cubicBezTo>
                  <a:pt x="2803384" y="1329580"/>
                  <a:pt x="2819526" y="1343962"/>
                  <a:pt x="2837728" y="1355338"/>
                </a:cubicBezTo>
                <a:cubicBezTo>
                  <a:pt x="2888115" y="1386829"/>
                  <a:pt x="2885341" y="1371403"/>
                  <a:pt x="2927880" y="1406853"/>
                </a:cubicBezTo>
                <a:cubicBezTo>
                  <a:pt x="2941872" y="1418513"/>
                  <a:pt x="2951071" y="1435837"/>
                  <a:pt x="2966516" y="1445490"/>
                </a:cubicBezTo>
                <a:cubicBezTo>
                  <a:pt x="3075232" y="1513437"/>
                  <a:pt x="2988231" y="1431793"/>
                  <a:pt x="3082426" y="1497005"/>
                </a:cubicBezTo>
                <a:cubicBezTo>
                  <a:pt x="3122670" y="1524866"/>
                  <a:pt x="3154556" y="1565267"/>
                  <a:pt x="3198336" y="1587157"/>
                </a:cubicBezTo>
                <a:cubicBezTo>
                  <a:pt x="3215508" y="1595743"/>
                  <a:pt x="3233182" y="1603390"/>
                  <a:pt x="3249851" y="1612915"/>
                </a:cubicBezTo>
                <a:cubicBezTo>
                  <a:pt x="3263290" y="1620595"/>
                  <a:pt x="3274643" y="1631751"/>
                  <a:pt x="3288488" y="1638673"/>
                </a:cubicBezTo>
                <a:cubicBezTo>
                  <a:pt x="3309165" y="1649012"/>
                  <a:pt x="3331756" y="1655041"/>
                  <a:pt x="3352882" y="1664430"/>
                </a:cubicBezTo>
                <a:cubicBezTo>
                  <a:pt x="3439474" y="1702915"/>
                  <a:pt x="3368030" y="1681096"/>
                  <a:pt x="3455913" y="1703067"/>
                </a:cubicBezTo>
                <a:cubicBezTo>
                  <a:pt x="3468792" y="1711653"/>
                  <a:pt x="3480323" y="1722728"/>
                  <a:pt x="3494550" y="1728825"/>
                </a:cubicBezTo>
                <a:cubicBezTo>
                  <a:pt x="3581472" y="1766077"/>
                  <a:pt x="3794313" y="1729883"/>
                  <a:pt x="3816522" y="1728825"/>
                </a:cubicBezTo>
                <a:cubicBezTo>
                  <a:pt x="3829401" y="1724532"/>
                  <a:pt x="3845560" y="1725546"/>
                  <a:pt x="3855159" y="1715946"/>
                </a:cubicBezTo>
                <a:cubicBezTo>
                  <a:pt x="3864758" y="1706347"/>
                  <a:pt x="3862689" y="1689787"/>
                  <a:pt x="3868037" y="1677309"/>
                </a:cubicBezTo>
                <a:cubicBezTo>
                  <a:pt x="3887643" y="1631561"/>
                  <a:pt x="3893687" y="1625956"/>
                  <a:pt x="3919553" y="1587157"/>
                </a:cubicBezTo>
                <a:cubicBezTo>
                  <a:pt x="3940950" y="1501570"/>
                  <a:pt x="3942024" y="1521311"/>
                  <a:pt x="3919553" y="1393974"/>
                </a:cubicBezTo>
                <a:cubicBezTo>
                  <a:pt x="3914835" y="1367236"/>
                  <a:pt x="3908856" y="1339292"/>
                  <a:pt x="3893795" y="1316701"/>
                </a:cubicBezTo>
                <a:cubicBezTo>
                  <a:pt x="3867926" y="1277898"/>
                  <a:pt x="3861888" y="1272302"/>
                  <a:pt x="3842280" y="1226549"/>
                </a:cubicBezTo>
                <a:cubicBezTo>
                  <a:pt x="3824263" y="1184509"/>
                  <a:pt x="3834153" y="1179110"/>
                  <a:pt x="3803643" y="1136397"/>
                </a:cubicBezTo>
                <a:cubicBezTo>
                  <a:pt x="3793056" y="1121576"/>
                  <a:pt x="3776188" y="1112137"/>
                  <a:pt x="3765006" y="1097760"/>
                </a:cubicBezTo>
                <a:cubicBezTo>
                  <a:pt x="3746000" y="1073324"/>
                  <a:pt x="3730663" y="1046245"/>
                  <a:pt x="3713491" y="1020487"/>
                </a:cubicBezTo>
                <a:cubicBezTo>
                  <a:pt x="3704905" y="1007608"/>
                  <a:pt x="3698678" y="992795"/>
                  <a:pt x="3687733" y="981850"/>
                </a:cubicBezTo>
                <a:cubicBezTo>
                  <a:pt x="3674854" y="968971"/>
                  <a:pt x="3660950" y="957042"/>
                  <a:pt x="3649097" y="943214"/>
                </a:cubicBezTo>
                <a:cubicBezTo>
                  <a:pt x="3635128" y="926917"/>
                  <a:pt x="3622936" y="909165"/>
                  <a:pt x="3610460" y="891698"/>
                </a:cubicBezTo>
                <a:cubicBezTo>
                  <a:pt x="3601463" y="879103"/>
                  <a:pt x="3594611" y="864952"/>
                  <a:pt x="3584702" y="853061"/>
                </a:cubicBezTo>
                <a:cubicBezTo>
                  <a:pt x="3573042" y="839069"/>
                  <a:pt x="3558945" y="827304"/>
                  <a:pt x="3546066" y="814425"/>
                </a:cubicBezTo>
                <a:cubicBezTo>
                  <a:pt x="3510874" y="708848"/>
                  <a:pt x="3571750" y="872277"/>
                  <a:pt x="3455913" y="698515"/>
                </a:cubicBezTo>
                <a:cubicBezTo>
                  <a:pt x="3447327" y="685636"/>
                  <a:pt x="3440065" y="671769"/>
                  <a:pt x="3430156" y="659878"/>
                </a:cubicBezTo>
                <a:cubicBezTo>
                  <a:pt x="3394787" y="617435"/>
                  <a:pt x="3394595" y="625279"/>
                  <a:pt x="3352882" y="595484"/>
                </a:cubicBezTo>
                <a:cubicBezTo>
                  <a:pt x="3335415" y="583008"/>
                  <a:pt x="3318952" y="569156"/>
                  <a:pt x="3301367" y="556847"/>
                </a:cubicBezTo>
                <a:cubicBezTo>
                  <a:pt x="3276006" y="539094"/>
                  <a:pt x="3249852" y="522504"/>
                  <a:pt x="3224094" y="505332"/>
                </a:cubicBezTo>
                <a:lnTo>
                  <a:pt x="3185457" y="479574"/>
                </a:lnTo>
                <a:cubicBezTo>
                  <a:pt x="3176871" y="466695"/>
                  <a:pt x="3174766" y="444483"/>
                  <a:pt x="3159699" y="440938"/>
                </a:cubicBezTo>
                <a:cubicBezTo>
                  <a:pt x="2869523" y="372662"/>
                  <a:pt x="3039772" y="476898"/>
                  <a:pt x="2927880" y="402301"/>
                </a:cubicBezTo>
                <a:cubicBezTo>
                  <a:pt x="2873500" y="320731"/>
                  <a:pt x="2935037" y="402304"/>
                  <a:pt x="2863485" y="337907"/>
                </a:cubicBezTo>
                <a:cubicBezTo>
                  <a:pt x="2831896" y="309477"/>
                  <a:pt x="2796907" y="283114"/>
                  <a:pt x="2773333" y="247754"/>
                </a:cubicBezTo>
                <a:cubicBezTo>
                  <a:pt x="2764747" y="234875"/>
                  <a:pt x="2759224" y="219311"/>
                  <a:pt x="2747575" y="209118"/>
                </a:cubicBezTo>
                <a:cubicBezTo>
                  <a:pt x="2724277" y="188733"/>
                  <a:pt x="2696060" y="174774"/>
                  <a:pt x="2670302" y="157602"/>
                </a:cubicBezTo>
                <a:cubicBezTo>
                  <a:pt x="2657423" y="149016"/>
                  <a:pt x="2646350" y="136740"/>
                  <a:pt x="2631666" y="131845"/>
                </a:cubicBezTo>
                <a:cubicBezTo>
                  <a:pt x="2581642" y="115170"/>
                  <a:pt x="2567536" y="107908"/>
                  <a:pt x="2502877" y="106087"/>
                </a:cubicBezTo>
                <a:cubicBezTo>
                  <a:pt x="2228203" y="98350"/>
                  <a:pt x="1953378" y="97501"/>
                  <a:pt x="1678629" y="93208"/>
                </a:cubicBezTo>
                <a:cubicBezTo>
                  <a:pt x="1622821" y="88915"/>
                  <a:pt x="1566416" y="89531"/>
                  <a:pt x="1511204" y="80329"/>
                </a:cubicBezTo>
                <a:cubicBezTo>
                  <a:pt x="1488400" y="76528"/>
                  <a:pt x="1469113" y="60654"/>
                  <a:pt x="1446809" y="54571"/>
                </a:cubicBezTo>
                <a:cubicBezTo>
                  <a:pt x="1421616" y="47700"/>
                  <a:pt x="1395027" y="47357"/>
                  <a:pt x="1369536" y="41692"/>
                </a:cubicBezTo>
                <a:cubicBezTo>
                  <a:pt x="1356284" y="38747"/>
                  <a:pt x="1344290" y="31046"/>
                  <a:pt x="1330899" y="28814"/>
                </a:cubicBezTo>
                <a:cubicBezTo>
                  <a:pt x="1292553" y="22423"/>
                  <a:pt x="1253626" y="20228"/>
                  <a:pt x="1214989" y="15935"/>
                </a:cubicBezTo>
                <a:cubicBezTo>
                  <a:pt x="1197817" y="11642"/>
                  <a:pt x="1181174" y="3056"/>
                  <a:pt x="1163474" y="3056"/>
                </a:cubicBezTo>
                <a:cubicBezTo>
                  <a:pt x="947212" y="3056"/>
                  <a:pt x="1045383" y="0"/>
                  <a:pt x="944533" y="28814"/>
                </a:cubicBezTo>
                <a:cubicBezTo>
                  <a:pt x="927514" y="33676"/>
                  <a:pt x="909972" y="36606"/>
                  <a:pt x="893018" y="41692"/>
                </a:cubicBezTo>
                <a:cubicBezTo>
                  <a:pt x="867012" y="49494"/>
                  <a:pt x="815744" y="67450"/>
                  <a:pt x="815744" y="67450"/>
                </a:cubicBezTo>
                <a:cubicBezTo>
                  <a:pt x="789986" y="84622"/>
                  <a:pt x="757045" y="94200"/>
                  <a:pt x="738471" y="118966"/>
                </a:cubicBezTo>
                <a:cubicBezTo>
                  <a:pt x="691690" y="181342"/>
                  <a:pt x="720198" y="163693"/>
                  <a:pt x="661198" y="183360"/>
                </a:cubicBezTo>
                <a:cubicBezTo>
                  <a:pt x="584911" y="240575"/>
                  <a:pt x="627550" y="210084"/>
                  <a:pt x="532409" y="273512"/>
                </a:cubicBezTo>
                <a:cubicBezTo>
                  <a:pt x="505538" y="291426"/>
                  <a:pt x="465073" y="317373"/>
                  <a:pt x="442257" y="337907"/>
                </a:cubicBezTo>
                <a:cubicBezTo>
                  <a:pt x="415181" y="362275"/>
                  <a:pt x="381275" y="382599"/>
                  <a:pt x="364984" y="415180"/>
                </a:cubicBezTo>
                <a:cubicBezTo>
                  <a:pt x="356398" y="432352"/>
                  <a:pt x="350385" y="451073"/>
                  <a:pt x="339226" y="466695"/>
                </a:cubicBezTo>
                <a:cubicBezTo>
                  <a:pt x="323403" y="488847"/>
                  <a:pt x="287055" y="518539"/>
                  <a:pt x="261953" y="531090"/>
                </a:cubicBezTo>
                <a:cubicBezTo>
                  <a:pt x="249811" y="537161"/>
                  <a:pt x="236195" y="539676"/>
                  <a:pt x="223316" y="543969"/>
                </a:cubicBezTo>
                <a:cubicBezTo>
                  <a:pt x="177922" y="612060"/>
                  <a:pt x="212575" y="578851"/>
                  <a:pt x="94528" y="608363"/>
                </a:cubicBezTo>
                <a:lnTo>
                  <a:pt x="43012" y="621242"/>
                </a:lnTo>
                <a:cubicBezTo>
                  <a:pt x="38719" y="608363"/>
                  <a:pt x="32795" y="595917"/>
                  <a:pt x="30133" y="582605"/>
                </a:cubicBezTo>
                <a:cubicBezTo>
                  <a:pt x="24180" y="552839"/>
                  <a:pt x="17254" y="462097"/>
                  <a:pt x="17254" y="492453"/>
                </a:cubicBezTo>
                <a:cubicBezTo>
                  <a:pt x="17254" y="527064"/>
                  <a:pt x="26689" y="561045"/>
                  <a:pt x="30133" y="595484"/>
                </a:cubicBezTo>
                <a:cubicBezTo>
                  <a:pt x="35277" y="646921"/>
                  <a:pt x="0" y="721355"/>
                  <a:pt x="43012" y="750030"/>
                </a:cubicBezTo>
                <a:cubicBezTo>
                  <a:pt x="103735" y="790512"/>
                  <a:pt x="188973" y="750030"/>
                  <a:pt x="261953" y="75003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867448" y="5638800"/>
            <a:ext cx="164493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What do these values </a:t>
            </a:r>
          </a:p>
          <a:p>
            <a:r>
              <a:rPr lang="en-US" sz="1200" dirty="0" smtClean="0"/>
              <a:t>tell us about the slope?</a:t>
            </a:r>
            <a:endParaRPr lang="en-US" sz="1200" dirty="0"/>
          </a:p>
        </p:txBody>
      </p:sp>
      <p:cxnSp>
        <p:nvCxnSpPr>
          <p:cNvPr id="109" name="Straight Arrow Connector 108"/>
          <p:cNvCxnSpPr/>
          <p:nvPr/>
        </p:nvCxnSpPr>
        <p:spPr>
          <a:xfrm rot="5400000" flipH="1" flipV="1">
            <a:off x="363825" y="6093228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897225" y="563602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6200000" flipH="1">
            <a:off x="1506825" y="6093228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867448" y="6096000"/>
            <a:ext cx="18455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200" dirty="0" smtClean="0"/>
              <a:t>Connect the line segments</a:t>
            </a:r>
          </a:p>
          <a:p>
            <a:r>
              <a:rPr lang="en-US" sz="1200" dirty="0" smtClean="0"/>
              <a:t>with a curve</a:t>
            </a:r>
            <a:endParaRPr lang="en-US" sz="1200" dirty="0"/>
          </a:p>
        </p:txBody>
      </p:sp>
      <p:sp>
        <p:nvSpPr>
          <p:cNvPr id="115" name="Freeform 114"/>
          <p:cNvSpPr/>
          <p:nvPr/>
        </p:nvSpPr>
        <p:spPr>
          <a:xfrm>
            <a:off x="361679" y="5625296"/>
            <a:ext cx="1449946" cy="811369"/>
          </a:xfrm>
          <a:custGeom>
            <a:avLst/>
            <a:gdLst>
              <a:gd name="connsiteX0" fmla="*/ 0 w 1105437"/>
              <a:gd name="connsiteY0" fmla="*/ 695459 h 811369"/>
              <a:gd name="connsiteX1" fmla="*/ 502276 w 1105437"/>
              <a:gd name="connsiteY1" fmla="*/ 0 h 811369"/>
              <a:gd name="connsiteX2" fmla="*/ 1017431 w 1105437"/>
              <a:gd name="connsiteY2" fmla="*/ 695459 h 811369"/>
              <a:gd name="connsiteX3" fmla="*/ 1030309 w 1105437"/>
              <a:gd name="connsiteY3" fmla="*/ 695459 h 81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5437" h="811369">
                <a:moveTo>
                  <a:pt x="0" y="695459"/>
                </a:moveTo>
                <a:cubicBezTo>
                  <a:pt x="166352" y="347729"/>
                  <a:pt x="332704" y="0"/>
                  <a:pt x="502276" y="0"/>
                </a:cubicBezTo>
                <a:cubicBezTo>
                  <a:pt x="671848" y="0"/>
                  <a:pt x="929425" y="579549"/>
                  <a:pt x="1017431" y="695459"/>
                </a:cubicBezTo>
                <a:cubicBezTo>
                  <a:pt x="1105437" y="811369"/>
                  <a:pt x="1067873" y="753414"/>
                  <a:pt x="1030309" y="69545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7543800" y="62484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/>
      <p:bldP spid="40" grpId="0"/>
      <p:bldP spid="41" grpId="0"/>
      <p:bldP spid="42" grpId="0"/>
      <p:bldP spid="45" grpId="0"/>
      <p:bldP spid="48" grpId="0"/>
      <p:bldP spid="49" grpId="0"/>
      <p:bldP spid="52" grpId="0"/>
      <p:bldP spid="53" grpId="0"/>
      <p:bldP spid="54" grpId="0"/>
      <p:bldP spid="61" grpId="0" animBg="1"/>
      <p:bldP spid="62" grpId="0" animBg="1"/>
      <p:bldP spid="63" grpId="0" build="allAtOnce"/>
      <p:bldP spid="66" grpId="0" build="allAtOnce"/>
      <p:bldP spid="67" grpId="0" build="allAtOnce"/>
      <p:bldP spid="68" grpId="0" build="allAtOnce"/>
      <p:bldP spid="69" grpId="0" build="allAtOnce"/>
      <p:bldP spid="70" grpId="0" build="allAtOnce"/>
      <p:bldP spid="71" grpId="0" animBg="1"/>
      <p:bldP spid="72" grpId="0" animBg="1"/>
      <p:bldP spid="75" grpId="0" animBg="1"/>
      <p:bldP spid="76" grpId="0" animBg="1"/>
      <p:bldP spid="77" grpId="0" build="allAtOnce"/>
      <p:bldP spid="78" grpId="0" build="allAtOnce"/>
      <p:bldP spid="79" grpId="0" animBg="1"/>
      <p:bldP spid="80" grpId="0" animBg="1"/>
      <p:bldP spid="83" grpId="0" build="allAtOnce"/>
      <p:bldP spid="84" grpId="0" build="allAtOnce"/>
      <p:bldP spid="88" grpId="0" build="allAtOnce"/>
      <p:bldP spid="91" grpId="0" build="allAtOnce"/>
      <p:bldP spid="97" grpId="0" animBg="1"/>
      <p:bldP spid="98" grpId="0" animBg="1"/>
      <p:bldP spid="99" grpId="0" animBg="1"/>
      <p:bldP spid="100" grpId="0" build="allAtOnce"/>
      <p:bldP spid="101" grpId="0" build="allAtOnce"/>
      <p:bldP spid="102" grpId="0" build="allAtOnce"/>
      <p:bldP spid="103" grpId="0" build="allAtOnce"/>
      <p:bldP spid="104" grpId="0" build="allAtOnce"/>
      <p:bldP spid="105" grpId="0" build="allAtOnce"/>
      <p:bldP spid="106" grpId="0" animBg="1"/>
      <p:bldP spid="107" grpId="0" build="allAtOnce" animBg="1"/>
      <p:bldP spid="114" grpId="0" build="allAtOnce" animBg="1"/>
      <p:bldP spid="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33528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6345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828800" y="457200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56509" y="1447799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8809" y="1447799"/>
            <a:ext cx="7615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X (m)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4387334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870364" y="2606040"/>
            <a:ext cx="1070956" cy="19659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41320" y="2606040"/>
            <a:ext cx="1402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43400" y="2606040"/>
            <a:ext cx="342900" cy="135572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86300" y="3961761"/>
            <a:ext cx="10287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5" idx="4"/>
          </p:cNvCxnSpPr>
          <p:nvPr/>
        </p:nvCxnSpPr>
        <p:spPr>
          <a:xfrm flipV="1">
            <a:off x="5710237" y="2981325"/>
            <a:ext cx="1028700" cy="9899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305300" y="257746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648200" y="3923661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672137" y="391889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00837" y="290512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03220" y="256794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818409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862223" y="4025838"/>
            <a:ext cx="956186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1 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9" name="Up Arrow 38"/>
          <p:cNvSpPr/>
          <p:nvPr/>
        </p:nvSpPr>
        <p:spPr>
          <a:xfrm>
            <a:off x="2057400" y="4610100"/>
            <a:ext cx="1074420" cy="723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2s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2559" y="166253"/>
            <a:ext cx="40957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Draw the </a:t>
            </a:r>
            <a:r>
              <a:rPr lang="en-US" sz="2400" dirty="0"/>
              <a:t>V</a:t>
            </a:r>
            <a:r>
              <a:rPr lang="en-US" sz="2400" dirty="0" smtClean="0"/>
              <a:t>elocity vs. Time graph that matches the shown graph:</a:t>
            </a:r>
            <a:endParaRPr lang="en-US" sz="2400" dirty="0"/>
          </a:p>
        </p:txBody>
      </p:sp>
      <p:sp>
        <p:nvSpPr>
          <p:cNvPr id="42" name="Right Arrow Callout 41"/>
          <p:cNvSpPr/>
          <p:nvPr/>
        </p:nvSpPr>
        <p:spPr>
          <a:xfrm>
            <a:off x="381000" y="2854581"/>
            <a:ext cx="2024842" cy="1037906"/>
          </a:xfrm>
          <a:prstGeom prst="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6m/3s = 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m/s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Down Arrow Callout 42"/>
          <p:cNvSpPr/>
          <p:nvPr/>
        </p:nvSpPr>
        <p:spPr>
          <a:xfrm>
            <a:off x="3128010" y="1219200"/>
            <a:ext cx="1028700" cy="1348740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Slope 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0 m/s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ft Arrow Callout 45"/>
          <p:cNvSpPr/>
          <p:nvPr/>
        </p:nvSpPr>
        <p:spPr>
          <a:xfrm flipH="1">
            <a:off x="2743200" y="2826872"/>
            <a:ext cx="1744634" cy="1226820"/>
          </a:xfrm>
          <a:prstGeom prst="lef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-4m/1s =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-4 m/s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Up Arrow Callout 46"/>
          <p:cNvSpPr/>
          <p:nvPr/>
        </p:nvSpPr>
        <p:spPr>
          <a:xfrm>
            <a:off x="4648200" y="4053692"/>
            <a:ext cx="1143000" cy="1136712"/>
          </a:xfrm>
          <a:prstGeom prst="up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0 m/s</a:t>
            </a:r>
          </a:p>
        </p:txBody>
      </p:sp>
      <p:sp>
        <p:nvSpPr>
          <p:cNvPr id="48" name="Left Arrow Callout 47"/>
          <p:cNvSpPr/>
          <p:nvPr/>
        </p:nvSpPr>
        <p:spPr>
          <a:xfrm>
            <a:off x="6327197" y="2981325"/>
            <a:ext cx="1805421" cy="1113411"/>
          </a:xfrm>
          <a:prstGeom prst="lef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Slope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3m/3s =</a:t>
            </a: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 m/s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9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30480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6345"/>
            <a:ext cx="5029200" cy="475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828800" y="4572000"/>
            <a:ext cx="502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56509" y="1447799"/>
            <a:ext cx="0" cy="48893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8809" y="1447799"/>
            <a:ext cx="9496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(m/s)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4387334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905000" y="3961761"/>
            <a:ext cx="1084811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41320" y="4572000"/>
            <a:ext cx="140208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05300" y="5915025"/>
            <a:ext cx="381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86300" y="4572000"/>
            <a:ext cx="106203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10237" y="4273488"/>
            <a:ext cx="1066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903220" y="391153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18409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09600" y="4025838"/>
            <a:ext cx="1208809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1 m/s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2057400" y="4610100"/>
            <a:ext cx="1074420" cy="723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2s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856509" y="3923661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610100" y="587565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67200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77679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2619" y="587692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648200" y="45339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672137" y="454152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672137" y="423538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700837" y="423538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71786" y="1411069"/>
            <a:ext cx="33775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would the acceleration graph look like for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83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943295" y="3689835"/>
            <a:ext cx="1152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-10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152400"/>
            <a:ext cx="2514600" cy="1143000"/>
          </a:xfrm>
        </p:spPr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066800"/>
            <a:ext cx="7619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Draw the Velocity vs. Time graph and the Position vs. Time graph if your velocity follows these patterns:</a:t>
            </a:r>
            <a:endParaRPr lang="en-US" sz="2400" dirty="0"/>
          </a:p>
          <a:p>
            <a:pPr algn="ctr"/>
            <a:r>
              <a:rPr lang="en-US" sz="2400" dirty="0" smtClean="0"/>
              <a:t>Assume you start at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x = 0m</a:t>
            </a: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t = 0 – 5s		  t = 5 – 10s		  t = 10 – 15s   v = -4 m/s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	v = 2 m/s		v = 3 m/s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3392081"/>
            <a:ext cx="3264422" cy="308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92727" y="5105400"/>
            <a:ext cx="32505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3487756"/>
            <a:ext cx="6927" cy="30132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" y="3446184"/>
            <a:ext cx="7187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x (m)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4933950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63089"/>
            <a:ext cx="3264422" cy="308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5424054" y="5076408"/>
            <a:ext cx="32505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24054" y="3446184"/>
            <a:ext cx="0" cy="30258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27020" y="3434000"/>
            <a:ext cx="9496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(m/s)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465127" y="4904958"/>
            <a:ext cx="5813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 (s)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424054" y="5943600"/>
            <a:ext cx="117763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98222" y="4693920"/>
            <a:ext cx="109797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96200" y="4480560"/>
            <a:ext cx="1143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447800" y="2991891"/>
            <a:ext cx="1152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-20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600" y="2991891"/>
            <a:ext cx="10759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10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06216" y="2991891"/>
            <a:ext cx="10759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15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-80180" y="4533900"/>
            <a:ext cx="845127" cy="793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045451" y="3317120"/>
            <a:ext cx="474283" cy="404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cxnSp>
        <p:nvCxnSpPr>
          <p:cNvPr id="38" name="Straight Arrow Connector 37"/>
          <p:cNvCxnSpPr>
            <a:stCxn id="31" idx="3"/>
            <a:endCxn id="35" idx="1"/>
          </p:cNvCxnSpPr>
          <p:nvPr/>
        </p:nvCxnSpPr>
        <p:spPr>
          <a:xfrm>
            <a:off x="2600680" y="3176557"/>
            <a:ext cx="1444771" cy="3426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24946" y="3588444"/>
            <a:ext cx="9476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 = 5 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7407042" y="3285677"/>
            <a:ext cx="474283" cy="404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+</a:t>
            </a:r>
            <a:endParaRPr lang="en-US" b="1" dirty="0"/>
          </a:p>
        </p:txBody>
      </p:sp>
      <p:cxnSp>
        <p:nvCxnSpPr>
          <p:cNvPr id="42" name="Straight Arrow Connector 41"/>
          <p:cNvCxnSpPr>
            <a:endCxn id="41" idx="1"/>
          </p:cNvCxnSpPr>
          <p:nvPr/>
        </p:nvCxnSpPr>
        <p:spPr>
          <a:xfrm>
            <a:off x="4720836" y="3176557"/>
            <a:ext cx="2686206" cy="311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53" idx="4"/>
          </p:cNvCxnSpPr>
          <p:nvPr/>
        </p:nvCxnSpPr>
        <p:spPr>
          <a:xfrm>
            <a:off x="692727" y="5105400"/>
            <a:ext cx="1174173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53" idx="3"/>
            <a:endCxn id="55" idx="3"/>
          </p:cNvCxnSpPr>
          <p:nvPr/>
        </p:nvCxnSpPr>
        <p:spPr>
          <a:xfrm flipV="1">
            <a:off x="1839959" y="5589541"/>
            <a:ext cx="1104900" cy="419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0" idx="0"/>
          </p:cNvCxnSpPr>
          <p:nvPr/>
        </p:nvCxnSpPr>
        <p:spPr>
          <a:xfrm flipV="1">
            <a:off x="2971800" y="4933950"/>
            <a:ext cx="1052689" cy="6286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54627" y="5076408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828800" y="59436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18139" y="4882923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933700" y="55245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1" grpId="0" animBg="1"/>
      <p:bldP spid="32" grpId="0" animBg="1"/>
      <p:bldP spid="33" grpId="0" animBg="1"/>
      <p:bldP spid="35" grpId="0" animBg="1"/>
      <p:bldP spid="40" grpId="0" animBg="1"/>
      <p:bldP spid="41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00"/>
            <a:ext cx="8229600" cy="1143000"/>
          </a:xfrm>
        </p:spPr>
        <p:txBody>
          <a:bodyPr/>
          <a:lstStyle/>
          <a:p>
            <a:r>
              <a:rPr lang="en-US" dirty="0" smtClean="0"/>
              <a:t>Vectors and motion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143000"/>
            <a:ext cx="3072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a vector look like?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1981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17526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 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209800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 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2000" y="23622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66189" y="1567289"/>
            <a:ext cx="444923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Magnitude = Length of Vector</a:t>
            </a:r>
          </a:p>
          <a:p>
            <a:r>
              <a:rPr lang="en-US" sz="2400" dirty="0" smtClean="0"/>
              <a:t>Direction = Shown by the Arrow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9624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 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38200" y="4191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44958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-2 m/s</a:t>
            </a:r>
            <a:r>
              <a:rPr lang="en-US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819799" y="478151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05100" y="44577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0" y="358140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39624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 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962400" y="41910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44196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-2 m/s</a:t>
            </a:r>
            <a:r>
              <a:rPr lang="en-US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4096399" y="470531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295900" y="44577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8800" y="358140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 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7400" y="39624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553200" y="4191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1200" y="44196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-2 m/s</a:t>
            </a:r>
            <a:r>
              <a:rPr lang="en-US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>
            <a:off x="6610999" y="470531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200" y="53340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419100" y="60579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2000" y="51816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0600" y="54864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-32m/s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752600" y="5855732"/>
            <a:ext cx="7391400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90600" y="59436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-2 m/s</a:t>
            </a:r>
            <a:r>
              <a:rPr lang="en-US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1803400" y="629281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build="allAtOnce"/>
      <p:bldP spid="9" grpId="0" build="allAtOnce"/>
      <p:bldP spid="12" grpId="0" build="allAtOnce" animBg="1"/>
      <p:bldP spid="13" grpId="0"/>
      <p:bldP spid="17" grpId="0"/>
      <p:bldP spid="22" grpId="0"/>
      <p:bldP spid="23" grpId="0" build="allAtOnce"/>
      <p:bldP spid="26" grpId="0" build="allAtOnce"/>
      <p:bldP spid="29" grpId="0"/>
      <p:bldP spid="30" grpId="0"/>
      <p:bldP spid="34" grpId="0"/>
      <p:bldP spid="36" grpId="0"/>
      <p:bldP spid="38" grpId="0"/>
      <p:bldP spid="39" grpId="0" build="allAtOnce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55846"/>
            <a:ext cx="4464050" cy="1089025"/>
          </a:xfrm>
        </p:spPr>
        <p:txBody>
          <a:bodyPr/>
          <a:lstStyle/>
          <a:p>
            <a:r>
              <a:rPr lang="en-US" dirty="0" smtClean="0"/>
              <a:t>Area Graphing</a:t>
            </a:r>
            <a:endParaRPr lang="en-US" dirty="0"/>
          </a:p>
        </p:txBody>
      </p:sp>
      <p:pic>
        <p:nvPicPr>
          <p:cNvPr id="1026" name="Picture 2" descr="http://www.aplusphysics.com/courses/honors/kinematics/images/Cricket_xt_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9" y="3810000"/>
            <a:ext cx="37623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yperphysics.phy-astr.gsu.edu/hbase/mechanics/imgmech/motslop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44871"/>
            <a:ext cx="4648199" cy="528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leasanton.k12.ca.us/avhsweb/barnettdreyfuss/Pictures/KinGraphHi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1" y="1981200"/>
            <a:ext cx="4075112" cy="146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1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712</TotalTime>
  <Words>941</Words>
  <Application>Microsoft Office PowerPoint</Application>
  <PresentationFormat>On-screen Show (4:3)</PresentationFormat>
  <Paragraphs>331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Cambria Math</vt:lpstr>
      <vt:lpstr>Constantia</vt:lpstr>
      <vt:lpstr>Wingdings 2</vt:lpstr>
      <vt:lpstr>Flow</vt:lpstr>
      <vt:lpstr>1_Flow</vt:lpstr>
      <vt:lpstr>Bell Ringer</vt:lpstr>
      <vt:lpstr>Graphing and Motion</vt:lpstr>
      <vt:lpstr>Understanding graphs of motion</vt:lpstr>
      <vt:lpstr>Understanding graphs of motion</vt:lpstr>
      <vt:lpstr>Practice</vt:lpstr>
      <vt:lpstr>Practice</vt:lpstr>
      <vt:lpstr>Practice </vt:lpstr>
      <vt:lpstr>Vectors and motion</vt:lpstr>
      <vt:lpstr>Area Graphing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Lehi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and Motion</dc:title>
  <dc:creator>lLehi High School</dc:creator>
  <cp:lastModifiedBy>JARED HAMMER</cp:lastModifiedBy>
  <cp:revision>31</cp:revision>
  <dcterms:created xsi:type="dcterms:W3CDTF">2011-09-07T03:12:02Z</dcterms:created>
  <dcterms:modified xsi:type="dcterms:W3CDTF">2017-09-28T17:12:08Z</dcterms:modified>
</cp:coreProperties>
</file>